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2" r:id="rId5"/>
    <p:sldId id="260" r:id="rId6"/>
    <p:sldId id="263" r:id="rId7"/>
    <p:sldId id="265" r:id="rId8"/>
    <p:sldId id="258" r:id="rId9"/>
    <p:sldId id="259" r:id="rId10"/>
    <p:sldId id="264" r:id="rId11"/>
    <p:sldId id="261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16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14F76-F36C-43D7-B6EF-57C0AB2C1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9C9029-62F0-4FA3-AC49-D9CBFB4B8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21C70-FCA0-485D-8972-D107D6CE3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A097-17A2-4001-A957-B27BAC773A85}" type="datetimeFigureOut">
              <a:rPr lang="nb-NO" smtClean="0"/>
              <a:t>05.05.2021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F7786-A1B4-4FB6-AFEB-BB7AC79CD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B3F86-D647-4034-B31D-DD6A29B4C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E9D5-D04E-40DF-95D7-DDF8E0D71C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6646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FEF85-7C7D-4818-9C06-B001018BC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DB71A9-6C90-4635-ABDA-CE41E9EE2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40676-2467-414F-928F-A5224C79F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A097-17A2-4001-A957-B27BAC773A85}" type="datetimeFigureOut">
              <a:rPr lang="nb-NO" smtClean="0"/>
              <a:t>05.05.2021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3BC83-B607-4394-95AF-C40843D1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A6412-E458-4A6C-A3E1-B4520A7C0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E9D5-D04E-40DF-95D7-DDF8E0D71C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1749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897DED-A7E7-47DE-A5BD-E2C8002D7A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963DBE-74EA-4A9C-B8F2-A7C8C9DFD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4C727-765C-4922-BEB0-FE1660840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A097-17A2-4001-A957-B27BAC773A85}" type="datetimeFigureOut">
              <a:rPr lang="nb-NO" smtClean="0"/>
              <a:t>05.05.2021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F1179-7D3C-41AD-A209-F55093A39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04A48-7E40-4561-AA31-78C42B07D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E9D5-D04E-40DF-95D7-DDF8E0D71C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564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t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A1D86F2-7076-44AB-A7BD-6AFC9F4E54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pic>
        <p:nvPicPr>
          <p:cNvPr id="3" name="Digdir_Intro_kort_versjon_20201014">
            <a:hlinkClick r:id="" action="ppaction://media"/>
            <a:extLst>
              <a:ext uri="{FF2B5EF4-FFF2-40B4-BE49-F238E27FC236}">
                <a16:creationId xmlns:a16="http://schemas.microsoft.com/office/drawing/2014/main" id="{149D7789-BEBF-4E04-B79D-9078B9E2F8B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9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1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ng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gdir_Intro_01_20201014">
            <a:hlinkClick r:id="" action="ppaction://media"/>
            <a:extLst>
              <a:ext uri="{FF2B5EF4-FFF2-40B4-BE49-F238E27FC236}">
                <a16:creationId xmlns:a16="http://schemas.microsoft.com/office/drawing/2014/main" id="{3A2F5C53-3D67-48E6-8586-4DB169ED894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0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gdir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B2A23DC1-5111-42B6-BB17-35AC458FD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511E4814-F717-4C61-A710-7E70E4ACD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  <p:sp>
        <p:nvSpPr>
          <p:cNvPr id="21" name="TextBox 6">
            <a:extLst>
              <a:ext uri="{FF2B5EF4-FFF2-40B4-BE49-F238E27FC236}">
                <a16:creationId xmlns:a16="http://schemas.microsoft.com/office/drawing/2014/main" id="{1F4A38C3-D8E7-404C-9494-8A3CD442BE93}"/>
              </a:ext>
            </a:extLst>
          </p:cNvPr>
          <p:cNvSpPr txBox="1"/>
          <p:nvPr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43432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gdir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52AAE27E-7FBA-4ECE-92AB-3A3C39E63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5FE4CE4-134D-4788-A6F4-BC91B1057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57D81D62-A055-4B15-80BD-929468DE16B6}"/>
              </a:ext>
            </a:extLst>
          </p:cNvPr>
          <p:cNvSpPr txBox="1"/>
          <p:nvPr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32473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gdir 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7932DB0C-BAFA-498B-B552-68CBCFE5C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1E3279-D715-4827-9A13-05F2C36B5E51}"/>
              </a:ext>
            </a:extLst>
          </p:cNvPr>
          <p:cNvSpPr txBox="1"/>
          <p:nvPr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7F43DFE-C8AB-4A89-875F-908F84F62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2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gdir 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F68E54C7-4E92-4D7E-AE3A-BBBEE9879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BBDBD0-71F1-4AEB-9367-24166E6A24AD}"/>
              </a:ext>
            </a:extLst>
          </p:cNvPr>
          <p:cNvSpPr txBox="1"/>
          <p:nvPr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CAC403A-A759-4525-ACE7-2FACC03B9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4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gdir 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8C1FA3-9361-4B71-8FB6-9F9D34E83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0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gdir 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C1421C68-4400-4B62-A3FC-DFDD0D1A8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BDA1AFF-68C0-4650-8E52-6263233596B5}"/>
              </a:ext>
            </a:extLst>
          </p:cNvPr>
          <p:cNvSpPr txBox="1"/>
          <p:nvPr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730FB02-9270-497B-BF5B-66B5BB7B6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2FC75-42DD-4172-8ABF-6283585BF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BF8F9-FD50-4C8C-90C5-FD0BACFB5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B6F43-F743-4499-85E8-B99112F5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A097-17A2-4001-A957-B27BAC773A85}" type="datetimeFigureOut">
              <a:rPr lang="nb-NO" smtClean="0"/>
              <a:t>05.05.2021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B03A2-E23D-4F7B-AE90-70A806821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08C6F-8589-4830-A282-7B26776DA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E9D5-D04E-40DF-95D7-DDF8E0D71C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4312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gdir Introslide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D83A18E-4B0C-454E-81E7-91F1C4D48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gdir Introslide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869FEB36-2120-4C4B-A06E-09E862D5E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6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gdir Introslide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AF6A1F0-48BA-4FA0-94B4-925E77FCC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9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F2028190-9615-4857-9215-8E91FE761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48" y="1110717"/>
            <a:ext cx="9222298" cy="51937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626F4051-322D-4761-B918-75CA0F940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48" y="1840299"/>
            <a:ext cx="9222298" cy="43236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3864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773346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12153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97C25ED5-A7B7-439C-8D7F-2262BCA9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48" y="1110717"/>
            <a:ext cx="9222298" cy="51937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4617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3215" cy="6858857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39739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215" cy="3429429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660222DE-83EE-4E47-896F-8C78F30A2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3347" y="3982452"/>
            <a:ext cx="9222297" cy="2228323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6344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502D847-EF0A-40D6-98D4-363AD03B4F25}"/>
              </a:ext>
            </a:extLst>
          </p:cNvPr>
          <p:cNvSpPr/>
          <p:nvPr/>
        </p:nvSpPr>
        <p:spPr>
          <a:xfrm>
            <a:off x="1458828" y="76200"/>
            <a:ext cx="10222684" cy="805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4043" y="1"/>
            <a:ext cx="6097957" cy="6858857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3759" y="424543"/>
            <a:ext cx="4861082" cy="6036774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5964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334645B-223F-4526-8D89-BC20DD382EAF}"/>
              </a:ext>
            </a:extLst>
          </p:cNvPr>
          <p:cNvSpPr/>
          <p:nvPr/>
        </p:nvSpPr>
        <p:spPr>
          <a:xfrm>
            <a:off x="979810" y="97972"/>
            <a:ext cx="10919437" cy="14369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29429"/>
            <a:ext cx="6097957" cy="3428571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180" y="25378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957" y="0"/>
            <a:ext cx="6094042" cy="3429429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6532" y="364205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218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774546" y="675083"/>
            <a:ext cx="8829664" cy="564951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67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6635-6178-4F01-9E31-769457EE3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77C59-60E5-4839-B63B-6E0E3CF5D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6CEDE-F9D8-42E8-B6FF-A125FFC20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A097-17A2-4001-A957-B27BAC773A85}" type="datetimeFigureOut">
              <a:rPr lang="nb-NO" smtClean="0"/>
              <a:t>05.05.2021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8ED79-328E-4776-ADCB-B345705FB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AC307-62D4-47C3-98BA-AD8914B31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E9D5-D04E-40DF-95D7-DDF8E0D71C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7372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86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us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B32B5ECC-2D7D-48D0-B8D9-C63BF3D353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1774646" y="2760899"/>
            <a:ext cx="4590508" cy="10647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1623D34C-1926-4810-91BE-D6B95CA93B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646" y="450080"/>
            <a:ext cx="329394" cy="330711"/>
          </a:xfrm>
          <a:prstGeom prst="rect">
            <a:avLst/>
          </a:prstGeom>
        </p:spPr>
      </p:pic>
      <p:sp>
        <p:nvSpPr>
          <p:cNvPr id="17" name="TextBox 6">
            <a:extLst>
              <a:ext uri="{FF2B5EF4-FFF2-40B4-BE49-F238E27FC236}">
                <a16:creationId xmlns:a16="http://schemas.microsoft.com/office/drawing/2014/main" id="{AEEAA6E5-76EB-4149-A5FA-6F5AED27612D}"/>
              </a:ext>
            </a:extLst>
          </p:cNvPr>
          <p:cNvSpPr txBox="1"/>
          <p:nvPr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90842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D1E0FE9-5097-4A7A-849E-80C6670E41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55ABA1C8-70E5-466F-8965-C04932D88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21745"/>
            <a:ext cx="1117187" cy="112165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278092D-6D2E-4BF9-9025-D1CB6046007B}"/>
              </a:ext>
            </a:extLst>
          </p:cNvPr>
          <p:cNvSpPr txBox="1"/>
          <p:nvPr/>
        </p:nvSpPr>
        <p:spPr>
          <a:xfrm>
            <a:off x="6041497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 dirty="0">
                <a:solidFill>
                  <a:schemeClr val="bg1"/>
                </a:solidFill>
              </a:rPr>
              <a:t>Digitaliseringsdirektoratet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 dirty="0">
                <a:solidFill>
                  <a:schemeClr val="bg1"/>
                </a:solidFill>
              </a:rPr>
              <a:t>postmottak@digdir.no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 dirty="0">
                <a:solidFill>
                  <a:schemeClr val="bg1"/>
                </a:solidFill>
              </a:rPr>
              <a:t>22 45 10 00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 dirty="0">
                <a:solidFill>
                  <a:schemeClr val="bg1"/>
                </a:solidFill>
              </a:rPr>
              <a:t>Postboks 1382 Vika, 0114 Oslo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3D8E4ED-29EB-4D5B-8A83-7BF70D2626F8}"/>
              </a:ext>
            </a:extLst>
          </p:cNvPr>
          <p:cNvSpPr txBox="1"/>
          <p:nvPr/>
        </p:nvSpPr>
        <p:spPr>
          <a:xfrm>
            <a:off x="8327720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 dirty="0">
                <a:solidFill>
                  <a:schemeClr val="bg1"/>
                </a:solidFill>
              </a:rPr>
              <a:t>Besøksadresser: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 dirty="0">
                <a:solidFill>
                  <a:schemeClr val="bg1"/>
                </a:solidFill>
              </a:rPr>
              <a:t>Industriveien 1, 8900 Brønnøysund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 dirty="0">
                <a:solidFill>
                  <a:schemeClr val="bg1"/>
                </a:solidFill>
              </a:rPr>
              <a:t>Skrivarevegen 2, 6863 Leikanger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 dirty="0">
                <a:solidFill>
                  <a:schemeClr val="bg1"/>
                </a:solidFill>
              </a:rPr>
              <a:t>Grev Wedels Plass 9, 0151 Oslo</a:t>
            </a:r>
            <a:endParaRPr lang="nb-NO" sz="900" b="0" dirty="0">
              <a:solidFill>
                <a:schemeClr val="bg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0842A71-D675-4BCF-A694-A088EB0F8293}"/>
              </a:ext>
            </a:extLst>
          </p:cNvPr>
          <p:cNvSpPr txBox="1"/>
          <p:nvPr/>
        </p:nvSpPr>
        <p:spPr>
          <a:xfrm>
            <a:off x="2545481" y="5476875"/>
            <a:ext cx="2286223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 dirty="0">
                <a:solidFill>
                  <a:srgbClr val="1E2B3C"/>
                </a:solidFill>
              </a:rPr>
              <a:t>digdir.no</a:t>
            </a:r>
            <a:endParaRPr lang="nb-NO" sz="900" b="0" dirty="0">
              <a:solidFill>
                <a:srgbClr val="1E2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14F76-F36C-43D7-B6EF-57C0AB2C1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9C9029-62F0-4FA3-AC49-D9CBFB4B8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21C70-FCA0-485D-8972-D107D6CE3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A097-17A2-4001-A957-B27BAC773A85}" type="datetimeFigureOut">
              <a:rPr lang="nb-NO" smtClean="0"/>
              <a:t>05.05.2021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F7786-A1B4-4FB6-AFEB-BB7AC79CD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B3F86-D647-4034-B31D-DD6A29B4C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E9D5-D04E-40DF-95D7-DDF8E0D71C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61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F6959-8014-451F-BD83-3588EA3EA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600D6-A4BA-4DD2-BDA2-09A81E45D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E70AF0-F94A-4A64-96B6-F95019265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204C33-9CFA-481F-B8AF-2FA077749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A097-17A2-4001-A957-B27BAC773A85}" type="datetimeFigureOut">
              <a:rPr lang="nb-NO" smtClean="0"/>
              <a:t>05.05.2021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4887F0-73C1-4379-AFC7-CF0D6E5FF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562618-402F-4ECA-BF90-C55E575D9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E9D5-D04E-40DF-95D7-DDF8E0D71C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1970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6E851-FFED-49ED-9D6C-1FB1F2941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DAAAB-72D1-43A0-AAB1-7B1273E0F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74C154-F264-471A-A4AD-3CD413F2D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DB451D-A5A1-4D5E-B689-2337F9C11D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FC693B-97F5-4CB7-9955-D813CAD43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81FDC3-EE40-43AD-B3FB-2A9103DE0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A097-17A2-4001-A957-B27BAC773A85}" type="datetimeFigureOut">
              <a:rPr lang="nb-NO" smtClean="0"/>
              <a:t>05.05.2021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53011B-9FE5-45D9-8F3E-6119E02D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136CCF-B80D-4141-9461-F5A9C37C7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E9D5-D04E-40DF-95D7-DDF8E0D71C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2116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114AC-B8CA-452A-BCEF-0E14A5D14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AC1D1D-428F-441A-B9D6-41E49D591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A097-17A2-4001-A957-B27BAC773A85}" type="datetimeFigureOut">
              <a:rPr lang="nb-NO" smtClean="0"/>
              <a:t>05.05.2021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EC58C7-7A65-4E88-80A0-421243FDD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E9EF1-909A-400A-8C21-C54123AF1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E9D5-D04E-40DF-95D7-DDF8E0D71C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4090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84414D-9BF9-4B09-A875-CD6430DF1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A097-17A2-4001-A957-B27BAC773A85}" type="datetimeFigureOut">
              <a:rPr lang="nb-NO" smtClean="0"/>
              <a:t>05.05.2021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752C84-ED9E-4B09-80E8-C3B0D6F7E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E6B71-9985-4A3D-8B33-99C3AEA32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E9D5-D04E-40DF-95D7-DDF8E0D71C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9946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89C13-7461-4E1D-8C0A-629E5ED9C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1E0BF-8A93-4213-880B-7D03547ED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11E9F-87E7-4727-BFEE-C09DD463B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188D5-0692-4641-97B9-4F18FA2C7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A097-17A2-4001-A957-B27BAC773A85}" type="datetimeFigureOut">
              <a:rPr lang="nb-NO" smtClean="0"/>
              <a:t>05.05.2021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73081D-F214-4899-8C46-7C8261FD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2B6A6-555A-41C6-8598-D5D28E56D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E9D5-D04E-40DF-95D7-DDF8E0D71C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9111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54369-4382-43C4-B615-668400CBD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3CF117-0791-4C9E-BF6E-AF316E9230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D97DCA-13FB-4CE8-A5D0-D66599F66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C8B5E-8E22-4B1D-9B13-FEC774BC2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A097-17A2-4001-A957-B27BAC773A85}" type="datetimeFigureOut">
              <a:rPr lang="nb-NO" smtClean="0"/>
              <a:t>05.05.2021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09DA31-F314-4883-B7D2-C37432F8B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2DADA-15EF-46D4-92EB-EBB191E81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E9D5-D04E-40DF-95D7-DDF8E0D71C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8285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50A26E-38E9-497D-93AC-1F7F0A73E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24F03-E0C7-441F-B32F-97A473F5D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F468C-F711-45BD-AECA-930AC3F73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FA097-17A2-4001-A957-B27BAC773A85}" type="datetimeFigureOut">
              <a:rPr lang="nb-NO" smtClean="0"/>
              <a:t>05.05.2021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66A1A-1258-4801-BD86-D92962912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88C7F-4B43-4B98-B33A-9A975670E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2E9D5-D04E-40DF-95D7-DDF8E0D71C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902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773348" y="1110717"/>
            <a:ext cx="9222298" cy="51937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773348" y="1840299"/>
            <a:ext cx="9222298" cy="43236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7DA5B237-216F-496A-9C1D-773EFC9118DD}"/>
              </a:ext>
            </a:extLst>
          </p:cNvPr>
          <p:cNvSpPr txBox="1"/>
          <p:nvPr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98962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405000" indent="-405000" algn="l" defTabSz="914314" rtl="0" eaLnBrk="1" latinLnBrk="0" hangingPunct="1">
        <a:lnSpc>
          <a:spcPct val="100000"/>
        </a:lnSpc>
        <a:spcBef>
          <a:spcPts val="1875"/>
        </a:spcBef>
        <a:buClr>
          <a:schemeClr val="accent3"/>
        </a:buClr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83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0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8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55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363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0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7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4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6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td.apps.at21.altinn.cloud/ttd/apps-test" TargetMode="External"/><Relationship Id="rId2" Type="http://schemas.openxmlformats.org/officeDocument/2006/relationships/hyperlink" Target="https://hooks.slack.com/services/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" TargetMode="Externa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BFC29-6D46-4ACF-A17D-2DA9F408AB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 fontScale="90000"/>
          </a:bodyPr>
          <a:lstStyle/>
          <a:p>
            <a:pPr algn="l"/>
            <a:r>
              <a:rPr lang="nb-NO" sz="7200"/>
              <a:t>Altinn Events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8749C8-9324-4CB1-AA35-34F9887D1DE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504567" y="4333108"/>
            <a:ext cx="4984750" cy="1420812"/>
          </a:xfrm>
        </p:spPr>
        <p:txBody>
          <a:bodyPr anchor="t">
            <a:normAutofit/>
          </a:bodyPr>
          <a:lstStyle/>
          <a:p>
            <a:pPr marL="0" indent="0" algn="l">
              <a:buNone/>
            </a:pPr>
            <a:r>
              <a:rPr lang="nb-NO" dirty="0">
                <a:solidFill>
                  <a:schemeClr val="bg1"/>
                </a:solidFill>
              </a:rPr>
              <a:t>- </a:t>
            </a:r>
            <a:r>
              <a:rPr lang="nb-NO" dirty="0" err="1">
                <a:solidFill>
                  <a:schemeClr val="bg1"/>
                </a:solidFill>
              </a:rPr>
              <a:t>Altinns</a:t>
            </a:r>
            <a:r>
              <a:rPr lang="nb-NO" dirty="0">
                <a:solidFill>
                  <a:schemeClr val="bg1"/>
                </a:solidFill>
              </a:rPr>
              <a:t> nye felleskomponent</a:t>
            </a:r>
          </a:p>
        </p:txBody>
      </p:sp>
    </p:spTree>
    <p:extLst>
      <p:ext uri="{BB962C8B-B14F-4D97-AF65-F5344CB8AC3E}">
        <p14:creationId xmlns:p14="http://schemas.microsoft.com/office/powerpoint/2010/main" val="2393935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0F796-F1F5-4F7B-9A36-FA8B3520D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Kan Altinn </a:t>
            </a:r>
            <a:r>
              <a:rPr lang="nb-NO" dirty="0" err="1"/>
              <a:t>Events</a:t>
            </a:r>
            <a:r>
              <a:rPr lang="nb-NO" dirty="0"/>
              <a:t> brukes til mer?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D2954-5342-40B2-9315-94FD5183A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Man har </a:t>
            </a:r>
            <a:r>
              <a:rPr lang="nb-NO" dirty="0" err="1"/>
              <a:t>allerde</a:t>
            </a:r>
            <a:r>
              <a:rPr lang="nb-NO" dirty="0"/>
              <a:t> begynt å tenke på om det er områder på Altinn 2 plattformen som kan benytte Altinn </a:t>
            </a:r>
            <a:r>
              <a:rPr lang="nb-NO" dirty="0" err="1"/>
              <a:t>Events</a:t>
            </a:r>
            <a:endParaRPr lang="nb-NO" dirty="0"/>
          </a:p>
          <a:p>
            <a:r>
              <a:rPr lang="nb-NO" dirty="0"/>
              <a:t>Kanskje er det andre kilder til hendelser som ønsker å publisere </a:t>
            </a:r>
            <a:r>
              <a:rPr lang="nb-NO" dirty="0" err="1"/>
              <a:t>events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037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7A13F-094D-4B99-96E6-7952C28CB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5400"/>
              <a:t>Bakgrunn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A2BC1-D2CE-4EDA-B642-0A8C93EBC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nb-NO" sz="2200"/>
              <a:t>Med Altinn 3 går man fra en arkitektur hvor Altinn er den aktive part i dataoverføring til at tjenesteeier må aktivt hente ut data</a:t>
            </a:r>
          </a:p>
          <a:p>
            <a:r>
              <a:rPr lang="nb-NO" sz="2200"/>
              <a:t>Vil for mange bety kontinuerlig polling mot Altinns API for å spørre etter data</a:t>
            </a:r>
          </a:p>
          <a:p>
            <a:r>
              <a:rPr lang="nb-NO" sz="2200"/>
              <a:t>Slutten av 2020 ble Events komponenten med events lansert som ga lettere spørringer</a:t>
            </a:r>
          </a:p>
          <a:p>
            <a:r>
              <a:rPr lang="nb-NO" sz="2200"/>
              <a:t>Nå kommer Push Event</a:t>
            </a:r>
          </a:p>
        </p:txBody>
      </p:sp>
    </p:spTree>
    <p:extLst>
      <p:ext uri="{BB962C8B-B14F-4D97-AF65-F5344CB8AC3E}">
        <p14:creationId xmlns:p14="http://schemas.microsoft.com/office/powerpoint/2010/main" val="864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BB3429-E6A6-4EE0-8A8E-F59D070B0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299" y="0"/>
            <a:ext cx="7431402" cy="639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18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F44A3-E121-476A-A679-E3795EDE5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5400"/>
              <a:t>Standard Applikasjons event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C0717-8737-47E3-B72F-2EA989C2F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nb-NO" sz="2200"/>
              <a:t>app.instance.created : En instans er opprettet</a:t>
            </a:r>
          </a:p>
          <a:p>
            <a:r>
              <a:rPr lang="nb-NO" sz="2200"/>
              <a:t>app.instance.process.movedTo.{TaskId} : En instans er flyttet til et gitt prosess steg</a:t>
            </a:r>
          </a:p>
          <a:p>
            <a:r>
              <a:rPr lang="nb-NO" sz="2200"/>
              <a:t>app.instance.process.completed : En prosess er fullført</a:t>
            </a:r>
          </a:p>
          <a:p>
            <a:endParaRPr lang="nb-NO" sz="2200"/>
          </a:p>
        </p:txBody>
      </p:sp>
    </p:spTree>
    <p:extLst>
      <p:ext uri="{BB962C8B-B14F-4D97-AF65-F5344CB8AC3E}">
        <p14:creationId xmlns:p14="http://schemas.microsoft.com/office/powerpoint/2010/main" val="117408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A9850-98C6-4E1A-B516-2B28000D4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Custom</a:t>
            </a:r>
            <a:r>
              <a:rPr lang="nb-NO" dirty="0"/>
              <a:t> </a:t>
            </a:r>
            <a:r>
              <a:rPr lang="nb-NO" dirty="0" err="1"/>
              <a:t>events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F00FA-3908-4934-B738-B7D204215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Tjenesteutviklere kan definere kode i applikasjoner for å varsle om spesielle hendelser</a:t>
            </a:r>
          </a:p>
          <a:p>
            <a:r>
              <a:rPr lang="nb-NO" dirty="0"/>
              <a:t>Ingen konkrete </a:t>
            </a:r>
            <a:r>
              <a:rPr lang="nb-NO"/>
              <a:t>case foreløpig.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738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51E9163-F311-46A1-ADC9-58CEB79540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DED521-3ADB-4BC5-A9DE-AD2FD6C61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526" y="0"/>
            <a:ext cx="53249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C35A3-9F1A-40B8-958C-68A8C3BDE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Push </a:t>
            </a:r>
            <a:r>
              <a:rPr lang="nb-NO" dirty="0" err="1"/>
              <a:t>Events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3AC4C-A2B9-4C56-8E90-E64E06283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Gir </a:t>
            </a:r>
            <a:r>
              <a:rPr lang="nb-NO" dirty="0" err="1"/>
              <a:t>tjenesteiere</a:t>
            </a:r>
            <a:r>
              <a:rPr lang="nb-NO" dirty="0"/>
              <a:t> og sluttbrukere mulighet til å sette opp abonnement</a:t>
            </a:r>
          </a:p>
          <a:p>
            <a:r>
              <a:rPr lang="nb-NO" dirty="0"/>
              <a:t>Foreløpig er personer og tjenesteeiere støttet.</a:t>
            </a:r>
          </a:p>
          <a:p>
            <a:r>
              <a:rPr lang="nb-NO" dirty="0"/>
              <a:t>Organisasjoner via maskinporten ligger i </a:t>
            </a:r>
            <a:r>
              <a:rPr lang="nb-NO" dirty="0" err="1"/>
              <a:t>backlog</a:t>
            </a:r>
            <a:endParaRPr lang="nb-NO" dirty="0"/>
          </a:p>
          <a:p>
            <a:r>
              <a:rPr lang="nb-NO" dirty="0"/>
              <a:t> </a:t>
            </a:r>
            <a:r>
              <a:rPr lang="nb-NO" dirty="0" err="1"/>
              <a:t>Events</a:t>
            </a:r>
            <a:r>
              <a:rPr lang="nb-NO" dirty="0"/>
              <a:t> kan sendes til egne systemer eller </a:t>
            </a:r>
            <a:r>
              <a:rPr lang="nb-NO" dirty="0" err="1"/>
              <a:t>f.eks</a:t>
            </a:r>
            <a:r>
              <a:rPr lang="nb-NO" dirty="0"/>
              <a:t> </a:t>
            </a:r>
            <a:r>
              <a:rPr lang="nb-NO" dirty="0" err="1"/>
              <a:t>Slack</a:t>
            </a:r>
            <a:r>
              <a:rPr lang="nb-NO" dirty="0"/>
              <a:t> </a:t>
            </a:r>
            <a:r>
              <a:rPr lang="nb-NO" dirty="0" err="1"/>
              <a:t>webhook</a:t>
            </a:r>
            <a:endParaRPr lang="nb-NO" dirty="0"/>
          </a:p>
          <a:p>
            <a:r>
              <a:rPr lang="nb-NO" dirty="0" err="1"/>
              <a:t>Events</a:t>
            </a:r>
            <a:r>
              <a:rPr lang="nb-NO" dirty="0"/>
              <a:t> autoriseres basert på regler på app</a:t>
            </a:r>
          </a:p>
        </p:txBody>
      </p:sp>
    </p:spTree>
    <p:extLst>
      <p:ext uri="{BB962C8B-B14F-4D97-AF65-F5344CB8AC3E}">
        <p14:creationId xmlns:p14="http://schemas.microsoft.com/office/powerpoint/2010/main" val="294449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5DE57-41FD-4E5E-81C0-ACFD0541C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gjør man?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08C28-A6A3-4B74-89DE-FB0B17EDE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 Man registrerer et abonnement pr applikasjon</a:t>
            </a:r>
          </a:p>
          <a:p>
            <a:pPr lvl="2"/>
            <a:r>
              <a:rPr lang="nb-NO" dirty="0"/>
              <a:t>Hvilken applikasjon? (</a:t>
            </a:r>
            <a:r>
              <a:rPr lang="nb-NO" dirty="0" err="1"/>
              <a:t>sourceFilter</a:t>
            </a:r>
            <a:r>
              <a:rPr lang="nb-NO" dirty="0"/>
              <a:t>)</a:t>
            </a:r>
          </a:p>
          <a:p>
            <a:pPr lvl="2"/>
            <a:r>
              <a:rPr lang="nb-NO" dirty="0"/>
              <a:t>Hvor skal </a:t>
            </a:r>
            <a:r>
              <a:rPr lang="nb-NO" dirty="0" err="1"/>
              <a:t>events</a:t>
            </a:r>
            <a:r>
              <a:rPr lang="nb-NO" dirty="0"/>
              <a:t> sendes (</a:t>
            </a:r>
            <a:r>
              <a:rPr lang="nb-NO" dirty="0" err="1"/>
              <a:t>endPoint</a:t>
            </a:r>
            <a:r>
              <a:rPr lang="nb-NO" dirty="0"/>
              <a:t>)</a:t>
            </a:r>
          </a:p>
          <a:p>
            <a:pPr lvl="2"/>
            <a:r>
              <a:rPr lang="nb-NO" dirty="0"/>
              <a:t>Hvilke typer </a:t>
            </a:r>
            <a:r>
              <a:rPr lang="nb-NO" dirty="0" err="1"/>
              <a:t>events</a:t>
            </a:r>
            <a:r>
              <a:rPr lang="nb-NO" dirty="0"/>
              <a:t>?</a:t>
            </a:r>
          </a:p>
          <a:p>
            <a:pPr lvl="2"/>
            <a:endParaRPr lang="nb-NO" dirty="0"/>
          </a:p>
          <a:p>
            <a:pPr lvl="2"/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39240CC-058B-46A0-A08C-9D8607C85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788" y="3684831"/>
            <a:ext cx="5061386" cy="900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044" rIns="0" bIns="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Monaco"/>
              </a:rPr>
              <a:t>{</a:t>
            </a:r>
            <a:b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Monaco"/>
              </a:rPr>
            </a:b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Monaco"/>
              </a:rPr>
              <a:t>    "</a:t>
            </a:r>
            <a:r>
              <a:rPr kumimoji="0" lang="nb-NO" altLang="nb-NO" sz="1400" b="0" i="0" u="none" strike="noStrike" cap="none" normalizeH="0" baseline="0" dirty="0" err="1">
                <a:ln>
                  <a:noFill/>
                </a:ln>
                <a:solidFill>
                  <a:srgbClr val="1D1C1D"/>
                </a:solidFill>
                <a:effectLst/>
                <a:latin typeface="Monaco"/>
              </a:rPr>
              <a:t>endPoint</a:t>
            </a: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Monaco"/>
              </a:rPr>
              <a:t>": "</a:t>
            </a: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Monaco"/>
                <a:hlinkClick r:id="rId2"/>
              </a:rPr>
              <a:t>https://hooks.slack.com/services/asdasdasdasddasd</a:t>
            </a: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Monaco"/>
              </a:rPr>
              <a:t>",</a:t>
            </a:r>
            <a:b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Monaco"/>
              </a:rPr>
            </a:b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Monaco"/>
              </a:rPr>
              <a:t>    "</a:t>
            </a:r>
            <a:r>
              <a:rPr kumimoji="0" lang="nb-NO" altLang="nb-NO" sz="1400" b="0" i="0" u="none" strike="noStrike" cap="none" normalizeH="0" baseline="0" dirty="0" err="1">
                <a:ln>
                  <a:noFill/>
                </a:ln>
                <a:solidFill>
                  <a:srgbClr val="1D1C1D"/>
                </a:solidFill>
                <a:effectLst/>
                <a:latin typeface="Monaco"/>
              </a:rPr>
              <a:t>sourceFilter</a:t>
            </a: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Monaco"/>
              </a:rPr>
              <a:t>": "</a:t>
            </a: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Monaco"/>
                <a:hlinkClick r:id="rId3"/>
              </a:rPr>
              <a:t>https://ttd.apps.at21.altinn.cloud/ttd/apps-test</a:t>
            </a: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Monaco"/>
              </a:rPr>
              <a:t>",</a:t>
            </a:r>
            <a:b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Monaco"/>
              </a:rPr>
            </a:b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Monaco"/>
              </a:rPr>
              <a:t>}</a:t>
            </a: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nb-NO" alt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00ECF24-589D-4EAE-A922-28CFDD8EC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176" y="4800109"/>
            <a:ext cx="7169865" cy="126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9044" rIns="0" bIns="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Monaco"/>
              </a:rPr>
              <a:t>{</a:t>
            </a:r>
            <a:br>
              <a:rPr kumimoji="0" lang="nb-NO" altLang="nb-NO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Monaco"/>
              </a:rPr>
            </a:br>
            <a:r>
              <a:rPr kumimoji="0" lang="nb-NO" altLang="nb-NO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Monaco"/>
              </a:rPr>
              <a:t>    "</a:t>
            </a:r>
            <a:r>
              <a:rPr kumimoji="0" lang="nb-NO" altLang="nb-NO" sz="1600" b="0" i="0" u="none" strike="noStrike" cap="none" normalizeH="0" baseline="0" dirty="0" err="1">
                <a:ln>
                  <a:noFill/>
                </a:ln>
                <a:solidFill>
                  <a:srgbClr val="1D1C1D"/>
                </a:solidFill>
                <a:effectLst/>
                <a:latin typeface="Monaco"/>
              </a:rPr>
              <a:t>endPoint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Monaco"/>
              </a:rPr>
              <a:t>": "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Monaco"/>
                <a:hlinkClick r:id="rId2"/>
              </a:rPr>
              <a:t>https://hooks.slack.com/services/asdasdasd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Monaco"/>
              </a:rPr>
              <a:t>",</a:t>
            </a:r>
            <a:br>
              <a:rPr kumimoji="0" lang="nb-NO" altLang="nb-NO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Monaco"/>
              </a:rPr>
            </a:br>
            <a:r>
              <a:rPr kumimoji="0" lang="nb-NO" altLang="nb-NO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Monaco"/>
              </a:rPr>
              <a:t>    "</a:t>
            </a:r>
            <a:r>
              <a:rPr kumimoji="0" lang="nb-NO" altLang="nb-NO" sz="1600" b="0" i="0" u="none" strike="noStrike" cap="none" normalizeH="0" baseline="0" dirty="0" err="1">
                <a:ln>
                  <a:noFill/>
                </a:ln>
                <a:solidFill>
                  <a:srgbClr val="1D1C1D"/>
                </a:solidFill>
                <a:effectLst/>
                <a:latin typeface="Monaco"/>
              </a:rPr>
              <a:t>sourceFilter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Monaco"/>
              </a:rPr>
              <a:t>": "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Monaco"/>
                <a:hlinkClick r:id="rId3"/>
              </a:rPr>
              <a:t>https://ttd.apps.at21.altinn.cloud/ttd/apps-test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Monaco"/>
              </a:rPr>
              <a:t>",</a:t>
            </a:r>
            <a:br>
              <a:rPr kumimoji="0" lang="nb-NO" altLang="nb-NO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Monaco"/>
              </a:rPr>
            </a:br>
            <a:r>
              <a:rPr kumimoji="0" lang="nb-NO" altLang="nb-NO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Monaco"/>
              </a:rPr>
              <a:t>    "</a:t>
            </a:r>
            <a:r>
              <a:rPr kumimoji="0" lang="nb-NO" altLang="nb-NO" sz="1600" b="0" i="0" u="none" strike="noStrike" cap="none" normalizeH="0" baseline="0" dirty="0" err="1">
                <a:ln>
                  <a:noFill/>
                </a:ln>
                <a:solidFill>
                  <a:srgbClr val="1D1C1D"/>
                </a:solidFill>
                <a:effectLst/>
                <a:latin typeface="Monaco"/>
              </a:rPr>
              <a:t>typeFilter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Monaco"/>
              </a:rPr>
              <a:t>": "</a:t>
            </a:r>
            <a:r>
              <a:rPr kumimoji="0" lang="nb-NO" altLang="nb-NO" sz="1600" b="0" i="0" u="none" strike="noStrike" cap="none" normalizeH="0" baseline="0" dirty="0" err="1">
                <a:ln>
                  <a:noFill/>
                </a:ln>
                <a:solidFill>
                  <a:srgbClr val="1D1C1D"/>
                </a:solidFill>
                <a:effectLst/>
                <a:latin typeface="Monaco"/>
              </a:rPr>
              <a:t>app.instance.process.completed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Monaco"/>
              </a:rPr>
              <a:t>",</a:t>
            </a:r>
            <a:br>
              <a:rPr kumimoji="0" lang="nb-NO" altLang="nb-NO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Monaco"/>
              </a:rPr>
            </a:br>
            <a:r>
              <a:rPr kumimoji="0" lang="nb-NO" altLang="nb-NO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Monaco"/>
              </a:rPr>
              <a:t>  }</a:t>
            </a:r>
            <a:r>
              <a:rPr kumimoji="0" lang="nb-NO" altLang="nb-N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nb-NO" altLang="nb-NO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78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A96E8-AA17-4FC0-8FBE-D38D3630C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6633C-152D-414F-AA73-599A82AA4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816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gdir PPTmal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dir_ppt_mal" id="{09402E70-7836-4A76-98C1-D621FB816469}" vid="{F513D9EA-257E-4DB9-BFBF-9A5262E320A6}"/>
    </a:ext>
  </a:extLst>
</a:theme>
</file>

<file path=ppt/theme/themeOverride1.xml><?xml version="1.0" encoding="utf-8"?>
<a:themeOverride xmlns:a="http://schemas.openxmlformats.org/drawingml/2006/main">
  <a:clrScheme name="Digdir">
    <a:dk1>
      <a:srgbClr val="1E2B3C"/>
    </a:dk1>
    <a:lt1>
      <a:sysClr val="window" lastClr="FFFFFF"/>
    </a:lt1>
    <a:dk2>
      <a:srgbClr val="1E2B3C"/>
    </a:dk2>
    <a:lt2>
      <a:srgbClr val="E7E6E6"/>
    </a:lt2>
    <a:accent1>
      <a:srgbClr val="1E2B3C"/>
    </a:accent1>
    <a:accent2>
      <a:srgbClr val="F05F63"/>
    </a:accent2>
    <a:accent3>
      <a:srgbClr val="C2132C"/>
    </a:accent3>
    <a:accent4>
      <a:srgbClr val="E5AA20"/>
    </a:accent4>
    <a:accent5>
      <a:srgbClr val="1EACF5"/>
    </a:accent5>
    <a:accent6>
      <a:srgbClr val="0062B8"/>
    </a:accent6>
    <a:hlink>
      <a:srgbClr val="0563C1"/>
    </a:hlink>
    <a:folHlink>
      <a:srgbClr val="C2132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357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Monaco</vt:lpstr>
      <vt:lpstr>Office Theme</vt:lpstr>
      <vt:lpstr>Digdir PPTmal</vt:lpstr>
      <vt:lpstr>Altinn Events</vt:lpstr>
      <vt:lpstr>Bakgrunn</vt:lpstr>
      <vt:lpstr>PowerPoint Presentation</vt:lpstr>
      <vt:lpstr>Standard Applikasjons event </vt:lpstr>
      <vt:lpstr>Custom events</vt:lpstr>
      <vt:lpstr>PowerPoint Presentation</vt:lpstr>
      <vt:lpstr>Push Events</vt:lpstr>
      <vt:lpstr>Hva gjør man? </vt:lpstr>
      <vt:lpstr>Demo</vt:lpstr>
      <vt:lpstr>Kan Altinn Events brukes til mer?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Altinn Events</dc:title>
  <dc:creator>Larsen, Rune Tømmerås</dc:creator>
  <cp:lastModifiedBy>Larsen, Rune Tømmerås</cp:lastModifiedBy>
  <cp:revision>12</cp:revision>
  <dcterms:created xsi:type="dcterms:W3CDTF">2021-05-04T14:23:38Z</dcterms:created>
  <dcterms:modified xsi:type="dcterms:W3CDTF">2021-05-05T11:29:24Z</dcterms:modified>
</cp:coreProperties>
</file>