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8" r:id="rId1"/>
  </p:sldMasterIdLst>
  <p:sldIdLst>
    <p:sldId id="256" r:id="rId2"/>
    <p:sldId id="257" r:id="rId3"/>
    <p:sldId id="259" r:id="rId4"/>
    <p:sldId id="262" r:id="rId5"/>
    <p:sldId id="260" r:id="rId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64D32F-74DA-46A0-8C5D-E3FEFEC39F15}" v="2" dt="2021-02-24T09:51:42.6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chmann, Lars Vegard" userId="9fade4d3-1629-4597-b3ae-edc23d66fe50" providerId="ADAL" clId="{D164D32F-74DA-46A0-8C5D-E3FEFEC39F15}"/>
    <pc:docChg chg="undo custSel delSld modSld">
      <pc:chgData name="Bachmann, Lars Vegard" userId="9fade4d3-1629-4597-b3ae-edc23d66fe50" providerId="ADAL" clId="{D164D32F-74DA-46A0-8C5D-E3FEFEC39F15}" dt="2021-02-17T12:28:59.288" v="612" actId="20577"/>
      <pc:docMkLst>
        <pc:docMk/>
      </pc:docMkLst>
      <pc:sldChg chg="modSp mod">
        <pc:chgData name="Bachmann, Lars Vegard" userId="9fade4d3-1629-4597-b3ae-edc23d66fe50" providerId="ADAL" clId="{D164D32F-74DA-46A0-8C5D-E3FEFEC39F15}" dt="2021-02-17T12:05:41.296" v="1" actId="20577"/>
        <pc:sldMkLst>
          <pc:docMk/>
          <pc:sldMk cId="1303579872" sldId="256"/>
        </pc:sldMkLst>
        <pc:spChg chg="mod">
          <ac:chgData name="Bachmann, Lars Vegard" userId="9fade4d3-1629-4597-b3ae-edc23d66fe50" providerId="ADAL" clId="{D164D32F-74DA-46A0-8C5D-E3FEFEC39F15}" dt="2021-02-17T12:05:41.296" v="1" actId="20577"/>
          <ac:spMkLst>
            <pc:docMk/>
            <pc:sldMk cId="1303579872" sldId="256"/>
            <ac:spMk id="3" creationId="{027DEB9F-9A04-4C62-AD38-8D588C4A3B75}"/>
          </ac:spMkLst>
        </pc:spChg>
      </pc:sldChg>
      <pc:sldChg chg="modSp mod">
        <pc:chgData name="Bachmann, Lars Vegard" userId="9fade4d3-1629-4597-b3ae-edc23d66fe50" providerId="ADAL" clId="{D164D32F-74DA-46A0-8C5D-E3FEFEC39F15}" dt="2021-02-17T12:21:01.509" v="433" actId="14100"/>
        <pc:sldMkLst>
          <pc:docMk/>
          <pc:sldMk cId="3682933089" sldId="257"/>
        </pc:sldMkLst>
        <pc:spChg chg="mod">
          <ac:chgData name="Bachmann, Lars Vegard" userId="9fade4d3-1629-4597-b3ae-edc23d66fe50" providerId="ADAL" clId="{D164D32F-74DA-46A0-8C5D-E3FEFEC39F15}" dt="2021-02-17T12:21:01.509" v="433" actId="14100"/>
          <ac:spMkLst>
            <pc:docMk/>
            <pc:sldMk cId="3682933089" sldId="257"/>
            <ac:spMk id="3" creationId="{FAB98DA4-DEEB-46AF-BA62-88595A4E0D9C}"/>
          </ac:spMkLst>
        </pc:spChg>
      </pc:sldChg>
      <pc:sldChg chg="modSp mod">
        <pc:chgData name="Bachmann, Lars Vegard" userId="9fade4d3-1629-4597-b3ae-edc23d66fe50" providerId="ADAL" clId="{D164D32F-74DA-46A0-8C5D-E3FEFEC39F15}" dt="2021-02-17T12:22:10.453" v="522" actId="20577"/>
        <pc:sldMkLst>
          <pc:docMk/>
          <pc:sldMk cId="3448598731" sldId="259"/>
        </pc:sldMkLst>
        <pc:spChg chg="mod">
          <ac:chgData name="Bachmann, Lars Vegard" userId="9fade4d3-1629-4597-b3ae-edc23d66fe50" providerId="ADAL" clId="{D164D32F-74DA-46A0-8C5D-E3FEFEC39F15}" dt="2021-02-17T12:22:10.453" v="522" actId="20577"/>
          <ac:spMkLst>
            <pc:docMk/>
            <pc:sldMk cId="3448598731" sldId="259"/>
            <ac:spMk id="3" creationId="{FAB98DA4-DEEB-46AF-BA62-88595A4E0D9C}"/>
          </ac:spMkLst>
        </pc:spChg>
      </pc:sldChg>
      <pc:sldChg chg="modSp mod">
        <pc:chgData name="Bachmann, Lars Vegard" userId="9fade4d3-1629-4597-b3ae-edc23d66fe50" providerId="ADAL" clId="{D164D32F-74DA-46A0-8C5D-E3FEFEC39F15}" dt="2021-02-17T12:28:59.288" v="612" actId="20577"/>
        <pc:sldMkLst>
          <pc:docMk/>
          <pc:sldMk cId="1940681658" sldId="260"/>
        </pc:sldMkLst>
        <pc:spChg chg="mod">
          <ac:chgData name="Bachmann, Lars Vegard" userId="9fade4d3-1629-4597-b3ae-edc23d66fe50" providerId="ADAL" clId="{D164D32F-74DA-46A0-8C5D-E3FEFEC39F15}" dt="2021-02-17T12:28:59.288" v="612" actId="20577"/>
          <ac:spMkLst>
            <pc:docMk/>
            <pc:sldMk cId="1940681658" sldId="260"/>
            <ac:spMk id="2" creationId="{1C0BD79D-D520-41D6-BFFC-3C8E7BEECE2D}"/>
          </ac:spMkLst>
        </pc:spChg>
      </pc:sldChg>
      <pc:sldChg chg="del">
        <pc:chgData name="Bachmann, Lars Vegard" userId="9fade4d3-1629-4597-b3ae-edc23d66fe50" providerId="ADAL" clId="{D164D32F-74DA-46A0-8C5D-E3FEFEC39F15}" dt="2021-02-17T12:05:44.948" v="2" actId="47"/>
        <pc:sldMkLst>
          <pc:docMk/>
          <pc:sldMk cId="3187070372" sldId="261"/>
        </pc:sldMkLst>
      </pc:sldChg>
      <pc:sldChg chg="modSp mod">
        <pc:chgData name="Bachmann, Lars Vegard" userId="9fade4d3-1629-4597-b3ae-edc23d66fe50" providerId="ADAL" clId="{D164D32F-74DA-46A0-8C5D-E3FEFEC39F15}" dt="2021-02-17T12:26:29.558" v="610" actId="20577"/>
        <pc:sldMkLst>
          <pc:docMk/>
          <pc:sldMk cId="263440769" sldId="262"/>
        </pc:sldMkLst>
        <pc:spChg chg="mod">
          <ac:chgData name="Bachmann, Lars Vegard" userId="9fade4d3-1629-4597-b3ae-edc23d66fe50" providerId="ADAL" clId="{D164D32F-74DA-46A0-8C5D-E3FEFEC39F15}" dt="2021-02-17T12:26:29.558" v="610" actId="20577"/>
          <ac:spMkLst>
            <pc:docMk/>
            <pc:sldMk cId="263440769" sldId="262"/>
            <ac:spMk id="3" creationId="{C4565361-2B07-4EDC-858D-83FCE81C178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77348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853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>
            <a:extLst>
              <a:ext uri="{FF2B5EF4-FFF2-40B4-BE49-F238E27FC236}">
                <a16:creationId xmlns:a16="http://schemas.microsoft.com/office/drawing/2014/main" id="{CE39118B-B3AD-4BD4-BA22-DEFF4E76C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247728"/>
            <a:ext cx="10353762" cy="543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F1B079-7EF0-44EE-B798-BCC497C9F3B2}" type="datetime1">
              <a:rPr lang="en-US" smtClean="0"/>
              <a:t>2/24/2021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932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F70A8-1D13-4657-95F0-A9EA54967B8D}" type="datetime1">
              <a:rPr lang="en-US" smtClean="0"/>
              <a:t>2/24/2021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888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B90AC-71BD-4C7F-8ACA-7B3F18292E63}" type="datetime1">
              <a:rPr lang="en-US" smtClean="0"/>
              <a:t>2/24/2021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3F0D53-0705-41B7-8554-09D21E7807F9}"/>
              </a:ext>
            </a:extLst>
          </p:cNvPr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7F647CD-0F1A-4BB3-89E0-A74F1E1B098D}"/>
              </a:ext>
            </a:extLst>
          </p:cNvPr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11489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FC2C-8905-46F0-B443-CE905B76BA01}" type="datetime1">
              <a:rPr lang="en-US" smtClean="0"/>
              <a:t>2/24/2021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781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49"/>
            <a:ext cx="3300984" cy="764783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768112"/>
            <a:ext cx="3300984" cy="302308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76478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768110"/>
            <a:ext cx="3300984" cy="302308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79DC3-C9B5-499E-9140-0DC28B7074E2}" type="datetime1">
              <a:rPr lang="en-US" smtClean="0"/>
              <a:t>2/24/2021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482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>
            <a:extLst>
              <a:ext uri="{FF2B5EF4-FFF2-40B4-BE49-F238E27FC236}">
                <a16:creationId xmlns:a16="http://schemas.microsoft.com/office/drawing/2014/main" id="{7E87C569-D426-4615-ADA7-B370EA983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>
            <a:extLst>
              <a:ext uri="{FF2B5EF4-FFF2-40B4-BE49-F238E27FC236}">
                <a16:creationId xmlns:a16="http://schemas.microsoft.com/office/drawing/2014/main" id="{7B353ED4-7AD0-46C9-88ED-1A16B1433A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>
            <a:extLst>
              <a:ext uri="{FF2B5EF4-FFF2-40B4-BE49-F238E27FC236}">
                <a16:creationId xmlns:a16="http://schemas.microsoft.com/office/drawing/2014/main" id="{F561D985-AD57-459A-B3A6-EBF296039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572443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572442"/>
            <a:ext cx="3300984" cy="121875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B33EA-E472-4D22-9C03-A9C14AA21CED}" type="datetime1">
              <a:rPr lang="en-US" smtClean="0"/>
              <a:t>2/24/2021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4100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149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547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229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763439"/>
            <a:ext cx="9590550" cy="133349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740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618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76450"/>
            <a:ext cx="4856841" cy="362267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0716" y="2076451"/>
            <a:ext cx="4856841" cy="3622672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2/24/2021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2420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>
            <a:extLst>
              <a:ext uri="{FF2B5EF4-FFF2-40B4-BE49-F238E27FC236}">
                <a16:creationId xmlns:a16="http://schemas.microsoft.com/office/drawing/2014/main" id="{37B721FF-D609-4D98-9D19-CF75AA8A54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29200" cy="4099959"/>
          </a:xfrm>
          <a:prstGeom prst="rect">
            <a:avLst/>
          </a:prstGeom>
        </p:spPr>
      </p:pic>
      <p:pic>
        <p:nvPicPr>
          <p:cNvPr id="21" name="Picture 20" descr="Slate-V2-HD-compPhotoInset.png">
            <a:extLst>
              <a:ext uri="{FF2B5EF4-FFF2-40B4-BE49-F238E27FC236}">
                <a16:creationId xmlns:a16="http://schemas.microsoft.com/office/drawing/2014/main" id="{073936BD-C868-433F-8E84-D6DD8E64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57" y="1734506"/>
            <a:ext cx="5029200" cy="409995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6013" y="1855153"/>
            <a:ext cx="4764764" cy="6924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6013" y="2702103"/>
            <a:ext cx="4764764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3166" y="1855152"/>
            <a:ext cx="4779582" cy="6924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3167" y="2702103"/>
            <a:ext cx="4779581" cy="304353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2/24/2021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196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2/24/2021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644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2/24/2021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927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0800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673351"/>
            <a:ext cx="3706889" cy="301625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2/24/2021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80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>
            <a:extLst>
              <a:ext uri="{FF2B5EF4-FFF2-40B4-BE49-F238E27FC236}">
                <a16:creationId xmlns:a16="http://schemas.microsoft.com/office/drawing/2014/main" id="{4D06E496-ACBA-4063-B4A1-C5C484EE5A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763701"/>
            <a:ext cx="5707899" cy="1675559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3698" y="2679699"/>
            <a:ext cx="4588094" cy="3135695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2/24/2021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842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25730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76450"/>
            <a:ext cx="10353762" cy="3714749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60007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73ED0CC-082F-4160-86E5-0D6041F12778}" type="datetime1">
              <a:rPr lang="en-US" smtClean="0"/>
              <a:t>2/24/2021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6000749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6000749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35287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5" r:id="rId12"/>
    <p:sldLayoutId id="2147483750" r:id="rId13"/>
    <p:sldLayoutId id="2147483751" r:id="rId14"/>
    <p:sldLayoutId id="2147483752" r:id="rId15"/>
    <p:sldLayoutId id="2147483753" r:id="rId16"/>
    <p:sldLayoutId id="2147483754" r:id="rId17"/>
  </p:sldLayoutIdLst>
  <p:hf sldNum="0" hdr="0" ftr="0" dt="0"/>
  <p:txStyles>
    <p:titleStyle>
      <a:lvl1pPr algn="ctr" defTabSz="457200" rtl="0" eaLnBrk="1" latinLnBrk="0" hangingPunct="1">
        <a:lnSpc>
          <a:spcPct val="90000"/>
        </a:lnSpc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1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9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7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5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lvb@digdir.no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altinnstudio.slack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skaffe">
            <a:extLst>
              <a:ext uri="{FF2B5EF4-FFF2-40B4-BE49-F238E27FC236}">
                <a16:creationId xmlns:a16="http://schemas.microsoft.com/office/drawing/2014/main" id="{74337884-CC07-4D23-8A0C-D632E5CE4C5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 useBgFill="1">
        <p:nvSpPr>
          <p:cNvPr id="14" name="Freeform 5">
            <a:extLst>
              <a:ext uri="{FF2B5EF4-FFF2-40B4-BE49-F238E27FC236}">
                <a16:creationId xmlns:a16="http://schemas.microsoft.com/office/drawing/2014/main" id="{608EAA06-5488-416B-B2B2-E552130110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rot="5400000">
            <a:off x="199829" y="1101852"/>
            <a:ext cx="4254640" cy="4654297"/>
          </a:xfrm>
          <a:prstGeom prst="round2SameRect">
            <a:avLst>
              <a:gd name="adj1" fmla="val 5146"/>
              <a:gd name="adj2" fmla="val 400"/>
            </a:avLst>
          </a:prstGeom>
          <a:ln>
            <a:noFill/>
          </a:ln>
          <a:effectLst>
            <a:outerShdw blurRad="50800" dist="38100" dir="5400000" algn="tl" rotWithShape="0">
              <a:srgbClr val="000000">
                <a:alpha val="43000"/>
              </a:srgbClr>
            </a:outerShdw>
          </a:effectLst>
          <a:extLst>
            <a:ext uri="{91240B29-F687-4f45-9708-019B960494DF}">
              <a14:hiddenLine xmlns:a16="http://schemas.microsoft.com/office/drawing/2014/main" xmlns:p14="http://schemas.microsoft.com/office/powerpoint/2010/main"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4BA035A0-DC64-483E-A197-B4B45ECB6C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4336" y="1623412"/>
            <a:ext cx="3503122" cy="2287229"/>
          </a:xfrm>
        </p:spPr>
        <p:txBody>
          <a:bodyPr>
            <a:normAutofit/>
          </a:bodyPr>
          <a:lstStyle/>
          <a:p>
            <a:pPr algn="l"/>
            <a:r>
              <a:rPr lang="nb-NO" sz="4400" dirty="0"/>
              <a:t>Altinn-kaffe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27DEB9F-9A04-4C62-AD38-8D588C4A3B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335" y="4009771"/>
            <a:ext cx="3503122" cy="1244361"/>
          </a:xfrm>
        </p:spPr>
        <p:txBody>
          <a:bodyPr>
            <a:normAutofit/>
          </a:bodyPr>
          <a:lstStyle/>
          <a:p>
            <a:pPr algn="l"/>
            <a:r>
              <a:rPr lang="nb-NO" sz="1800" dirty="0">
                <a:solidFill>
                  <a:srgbClr val="B13B52"/>
                </a:solidFill>
              </a:rPr>
              <a:t>Status og planer</a:t>
            </a:r>
          </a:p>
          <a:p>
            <a:pPr algn="l"/>
            <a:r>
              <a:rPr lang="nb-NO" sz="1800" dirty="0">
                <a:solidFill>
                  <a:srgbClr val="B13B52"/>
                </a:solidFill>
              </a:rPr>
              <a:t>17. februar 2021</a:t>
            </a:r>
          </a:p>
          <a:p>
            <a:pPr algn="l"/>
            <a:r>
              <a:rPr lang="nb-NO" sz="1800" dirty="0">
                <a:solidFill>
                  <a:srgbClr val="B13B52"/>
                </a:solidFill>
              </a:rPr>
              <a:t>Lars Vegard Bachmann, produkteier</a:t>
            </a:r>
          </a:p>
        </p:txBody>
      </p:sp>
    </p:spTree>
    <p:extLst>
      <p:ext uri="{BB962C8B-B14F-4D97-AF65-F5344CB8AC3E}">
        <p14:creationId xmlns:p14="http://schemas.microsoft.com/office/powerpoint/2010/main" val="1303579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A6C2C86-63BF-47D5-AA3F-905111A23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B596897-2A3A-4B9D-9958-DBB0BC2B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13" y="1115568"/>
            <a:ext cx="3487616" cy="4626864"/>
          </a:xfrm>
        </p:spPr>
        <p:txBody>
          <a:bodyPr>
            <a:normAutofit/>
          </a:bodyPr>
          <a:lstStyle/>
          <a:p>
            <a:pPr algn="l"/>
            <a:r>
              <a:rPr lang="nb-NO" sz="3600" dirty="0"/>
              <a:t>Jobbet med siden sist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5A0768-3044-4AA9-A889-D2CAA68C5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400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AB98DA4-DEEB-46AF-BA62-88595A4E0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398" y="1115568"/>
            <a:ext cx="6245352" cy="4626864"/>
          </a:xfrm>
        </p:spPr>
        <p:txBody>
          <a:bodyPr anchor="ctr">
            <a:normAutofit fontScale="92500" lnSpcReduction="10000"/>
          </a:bodyPr>
          <a:lstStyle/>
          <a:p>
            <a:r>
              <a:rPr lang="nb-NO" dirty="0">
                <a:sym typeface="Wingdings" panose="05000000000000000000" pitchFamily="2" charset="2"/>
              </a:rPr>
              <a:t>Tilgangsstyring i Altinn Studio</a:t>
            </a:r>
          </a:p>
          <a:p>
            <a:r>
              <a:rPr lang="nb-NO" dirty="0">
                <a:sym typeface="Wingdings" panose="05000000000000000000" pitchFamily="2" charset="2"/>
              </a:rPr>
              <a:t>Forbedret hjelpetekst-komponent</a:t>
            </a:r>
          </a:p>
          <a:p>
            <a:r>
              <a:rPr lang="nb-NO" dirty="0">
                <a:sym typeface="Wingdings" panose="05000000000000000000" pitchFamily="2" charset="2"/>
              </a:rPr>
              <a:t>Skjule «Valgfri»-tekst for ikke-obligatoriske felter</a:t>
            </a:r>
          </a:p>
          <a:p>
            <a:endParaRPr lang="nb-NO" dirty="0">
              <a:sym typeface="Wingdings" panose="05000000000000000000" pitchFamily="2" charset="2"/>
            </a:endParaRPr>
          </a:p>
          <a:p>
            <a:r>
              <a:rPr lang="nb-NO" dirty="0">
                <a:sym typeface="Wingdings" panose="05000000000000000000" pitchFamily="2" charset="2"/>
              </a:rPr>
              <a:t>Sidestilte elementer (nesten fullført)</a:t>
            </a:r>
          </a:p>
          <a:p>
            <a:r>
              <a:rPr lang="nb-NO" dirty="0">
                <a:sym typeface="Wingdings" panose="05000000000000000000" pitchFamily="2" charset="2"/>
              </a:rPr>
              <a:t>Push av </a:t>
            </a:r>
            <a:r>
              <a:rPr lang="nb-NO" dirty="0" err="1">
                <a:sym typeface="Wingdings" panose="05000000000000000000" pitchFamily="2" charset="2"/>
              </a:rPr>
              <a:t>events</a:t>
            </a:r>
            <a:r>
              <a:rPr lang="nb-NO" dirty="0">
                <a:sym typeface="Wingdings" panose="05000000000000000000" pitchFamily="2" charset="2"/>
              </a:rPr>
              <a:t> (første utviklingsaktiviteter)</a:t>
            </a:r>
          </a:p>
          <a:p>
            <a:r>
              <a:rPr lang="nb-NO" dirty="0" err="1">
                <a:sym typeface="Wingdings" panose="05000000000000000000" pitchFamily="2" charset="2"/>
              </a:rPr>
              <a:t>eFormidling</a:t>
            </a:r>
            <a:r>
              <a:rPr lang="nb-NO" dirty="0">
                <a:sym typeface="Wingdings" panose="05000000000000000000" pitchFamily="2" charset="2"/>
              </a:rPr>
              <a:t> som oversendingsmåte til tjenesteeier (godt i gang)</a:t>
            </a:r>
          </a:p>
          <a:p>
            <a:r>
              <a:rPr lang="nb-NO" dirty="0">
                <a:sym typeface="Wingdings" panose="05000000000000000000" pitchFamily="2" charset="2"/>
              </a:rPr>
              <a:t>Datamodellering i Altinn Studio (i oppstartsfase)</a:t>
            </a:r>
          </a:p>
          <a:p>
            <a:endParaRPr lang="nb-NO" dirty="0">
              <a:sym typeface="Wingdings" panose="05000000000000000000" pitchFamily="2" charset="2"/>
            </a:endParaRPr>
          </a:p>
          <a:p>
            <a:r>
              <a:rPr lang="nb-NO" dirty="0">
                <a:sym typeface="Wingdings" panose="05000000000000000000" pitchFamily="2" charset="2"/>
              </a:rPr>
              <a:t>Løst 20(!) </a:t>
            </a:r>
            <a:r>
              <a:rPr lang="nb-NO" dirty="0" err="1">
                <a:sym typeface="Wingdings" panose="05000000000000000000" pitchFamily="2" charset="2"/>
              </a:rPr>
              <a:t>bugs</a:t>
            </a:r>
            <a:endParaRPr lang="nb-NO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82933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A6C2C86-63BF-47D5-AA3F-905111A23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DB596897-2A3A-4B9D-9958-DBB0BC2B3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013" y="1115568"/>
            <a:ext cx="3487616" cy="4626864"/>
          </a:xfrm>
        </p:spPr>
        <p:txBody>
          <a:bodyPr>
            <a:normAutofit/>
          </a:bodyPr>
          <a:lstStyle/>
          <a:p>
            <a:pPr algn="l"/>
            <a:r>
              <a:rPr lang="nb-NO" sz="3600" dirty="0"/>
              <a:t>Jobber med nå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25A0768-3044-4AA9-A889-D2CAA68C51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400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AB98DA4-DEEB-46AF-BA62-88595A4E0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5398" y="1115568"/>
            <a:ext cx="6245352" cy="4626864"/>
          </a:xfrm>
        </p:spPr>
        <p:txBody>
          <a:bodyPr anchor="ctr">
            <a:normAutofit/>
          </a:bodyPr>
          <a:lstStyle/>
          <a:p>
            <a:r>
              <a:rPr lang="nb-NO" dirty="0">
                <a:sym typeface="Wingdings" panose="05000000000000000000" pitchFamily="2" charset="2"/>
              </a:rPr>
              <a:t>Push av </a:t>
            </a:r>
            <a:r>
              <a:rPr lang="nb-NO" dirty="0" err="1">
                <a:sym typeface="Wingdings" panose="05000000000000000000" pitchFamily="2" charset="2"/>
              </a:rPr>
              <a:t>events</a:t>
            </a:r>
            <a:r>
              <a:rPr lang="nb-NO" dirty="0">
                <a:sym typeface="Wingdings" panose="05000000000000000000" pitchFamily="2" charset="2"/>
              </a:rPr>
              <a:t> </a:t>
            </a:r>
          </a:p>
          <a:p>
            <a:r>
              <a:rPr lang="nb-NO" dirty="0" err="1">
                <a:sym typeface="Wingdings" panose="05000000000000000000" pitchFamily="2" charset="2"/>
              </a:rPr>
              <a:t>eFormidling</a:t>
            </a:r>
            <a:r>
              <a:rPr lang="nb-NO" dirty="0">
                <a:sym typeface="Wingdings" panose="05000000000000000000" pitchFamily="2" charset="2"/>
              </a:rPr>
              <a:t> som oversendingsmåte til tjenesteeier </a:t>
            </a:r>
          </a:p>
          <a:p>
            <a:r>
              <a:rPr lang="nb-NO" dirty="0">
                <a:sym typeface="Wingdings" panose="05000000000000000000" pitchFamily="2" charset="2"/>
              </a:rPr>
              <a:t>Datamodellering i Altinn Studio</a:t>
            </a:r>
          </a:p>
          <a:p>
            <a:r>
              <a:rPr lang="nb-NO" dirty="0">
                <a:sym typeface="Wingdings" panose="05000000000000000000" pitchFamily="2" charset="2"/>
              </a:rPr>
              <a:t>Utvidet mulighet for å finne Altinn 3-elementer ved søk i meldingsboks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48598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1AA2F4D-4237-4A39-B866-7876674C95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… og resten av kvartalet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4565361-2B07-4EDC-858D-83FCE81C17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b-NO" strike="sngStrike" dirty="0"/>
              <a:t>Søk i innboks/arkiv</a:t>
            </a:r>
          </a:p>
          <a:p>
            <a:r>
              <a:rPr lang="nb-NO" strike="sngStrike" dirty="0"/>
              <a:t>Tilgangsstyring i Altinn Studio</a:t>
            </a:r>
          </a:p>
          <a:p>
            <a:r>
              <a:rPr lang="nb-NO" strike="sngStrike" dirty="0"/>
              <a:t>Sidestilte elementer</a:t>
            </a:r>
          </a:p>
          <a:p>
            <a:r>
              <a:rPr lang="nb-NO" dirty="0"/>
              <a:t>Push av </a:t>
            </a:r>
            <a:r>
              <a:rPr lang="nb-NO" dirty="0" err="1"/>
              <a:t>events</a:t>
            </a:r>
            <a:endParaRPr lang="nb-NO" dirty="0"/>
          </a:p>
          <a:p>
            <a:r>
              <a:rPr lang="nb-NO" dirty="0"/>
              <a:t>Presentasjonsfelter</a:t>
            </a:r>
          </a:p>
          <a:p>
            <a:r>
              <a:rPr lang="nb-NO" strike="sngStrike" dirty="0"/>
              <a:t>Forbedringer av hjelpetekst-komponent</a:t>
            </a:r>
          </a:p>
          <a:p>
            <a:r>
              <a:rPr lang="nb-NO" dirty="0"/>
              <a:t>Dynamikk på sidenivå (jf. sporvalg) </a:t>
            </a:r>
            <a:r>
              <a:rPr lang="nb-NO" b="1" dirty="0">
                <a:solidFill>
                  <a:schemeClr val="accent4"/>
                </a:solidFill>
              </a:rPr>
              <a:t>Ny!</a:t>
            </a:r>
          </a:p>
          <a:p>
            <a:r>
              <a:rPr lang="nb-NO" dirty="0"/>
              <a:t>Fjerne app fra miljø </a:t>
            </a:r>
            <a:r>
              <a:rPr lang="nb-NO" b="1" dirty="0">
                <a:solidFill>
                  <a:schemeClr val="accent4"/>
                </a:solidFill>
              </a:rPr>
              <a:t>Ny!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3440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AB482FD-C684-4DAA-AC4C-1739F51A98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id="{1C0BD79D-D520-41D6-BFFC-3C8E7BEEC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39236" y="1097280"/>
            <a:ext cx="6043875" cy="462686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5400" dirty="0" err="1"/>
              <a:t>Spørsmål</a:t>
            </a:r>
            <a:r>
              <a:rPr lang="en-US" sz="5400" dirty="0"/>
              <a:t>? </a:t>
            </a:r>
            <a:r>
              <a:rPr lang="en-US" sz="5400" dirty="0" err="1"/>
              <a:t>Kommentarer</a:t>
            </a:r>
            <a:r>
              <a:rPr lang="en-US" sz="5400"/>
              <a:t>?</a:t>
            </a:r>
            <a:endParaRPr lang="en-US" sz="5400" dirty="0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F4813C5F-79E7-4BC4-991E-D2A9E7FF2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3795" y="1097280"/>
            <a:ext cx="3256177" cy="46268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nb-NO" dirty="0">
                <a:hlinkClick r:id="rId3"/>
              </a:rPr>
              <a:t>lvb@digdir.no</a:t>
            </a:r>
            <a:endParaRPr lang="nb-NO" dirty="0"/>
          </a:p>
          <a:p>
            <a:pPr algn="r"/>
            <a:r>
              <a:rPr lang="nb-NO" dirty="0">
                <a:hlinkClick r:id="rId4"/>
              </a:rPr>
              <a:t>https://altinnstudio.slack.com</a:t>
            </a:r>
            <a:r>
              <a:rPr lang="nb-NO" dirty="0"/>
              <a:t> </a:t>
            </a:r>
          </a:p>
          <a:p>
            <a:pPr algn="r"/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DAA738B-EDF5-4694-B25A-3488245BC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605" y="2057399"/>
            <a:ext cx="0" cy="274320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068165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VTI">
  <a:themeElements>
    <a:clrScheme name="AnalogousFromRegularSeed_2SEEDS">
      <a:dk1>
        <a:srgbClr val="000000"/>
      </a:dk1>
      <a:lt1>
        <a:srgbClr val="FFFFFF"/>
      </a:lt1>
      <a:dk2>
        <a:srgbClr val="243741"/>
      </a:dk2>
      <a:lt2>
        <a:srgbClr val="E2E8E7"/>
      </a:lt2>
      <a:accent1>
        <a:srgbClr val="B13B52"/>
      </a:accent1>
      <a:accent2>
        <a:srgbClr val="C34D95"/>
      </a:accent2>
      <a:accent3>
        <a:srgbClr val="C3674D"/>
      </a:accent3>
      <a:accent4>
        <a:srgbClr val="3BB182"/>
      </a:accent4>
      <a:accent5>
        <a:srgbClr val="46B2B4"/>
      </a:accent5>
      <a:accent6>
        <a:srgbClr val="3B7EB1"/>
      </a:accent6>
      <a:hlink>
        <a:srgbClr val="31937F"/>
      </a:hlink>
      <a:folHlink>
        <a:srgbClr val="7F7F7F"/>
      </a:folHlink>
    </a:clrScheme>
    <a:fontScheme name="Slate">
      <a:majorFont>
        <a:latin typeface="Georgia Pro Cond Ligh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Speak Pro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VTI" id="{35C4A07C-0176-4A32-9BCB-B016516853F0}" vid="{9B70D35C-BCA8-4715-BB49-8BE54A7FC0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147</Words>
  <Application>Microsoft Office PowerPoint</Application>
  <PresentationFormat>Widescreen</PresentationFormat>
  <Paragraphs>32</Paragraphs>
  <Slides>5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5</vt:i4>
      </vt:variant>
    </vt:vector>
  </HeadingPairs>
  <TitlesOfParts>
    <vt:vector size="9" baseType="lpstr">
      <vt:lpstr>Georgia Pro Cond Light</vt:lpstr>
      <vt:lpstr>Speak Pro</vt:lpstr>
      <vt:lpstr>Wingdings 2</vt:lpstr>
      <vt:lpstr>SlateVTI</vt:lpstr>
      <vt:lpstr>Altinn-kaffe</vt:lpstr>
      <vt:lpstr>Jobbet med siden sist</vt:lpstr>
      <vt:lpstr>Jobber med nå</vt:lpstr>
      <vt:lpstr>… og resten av kvartalet</vt:lpstr>
      <vt:lpstr>Spørsmål? Kommentarer?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Altinn-kaffe</dc:title>
  <dc:creator>Bachmann, Lars Vegard</dc:creator>
  <cp:lastModifiedBy>Bachmann, Lars Vegard</cp:lastModifiedBy>
  <cp:revision>3</cp:revision>
  <dcterms:created xsi:type="dcterms:W3CDTF">2021-01-06T12:11:45Z</dcterms:created>
  <dcterms:modified xsi:type="dcterms:W3CDTF">2021-02-24T09:52:03Z</dcterms:modified>
</cp:coreProperties>
</file>