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8" r:id="rId1"/>
  </p:sldMasterIdLst>
  <p:sldIdLst>
    <p:sldId id="256" r:id="rId2"/>
    <p:sldId id="261" r:id="rId3"/>
    <p:sldId id="257" r:id="rId4"/>
    <p:sldId id="259" r:id="rId5"/>
    <p:sldId id="262" r:id="rId6"/>
    <p:sldId id="260" r:id="rId7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17CEFF-3823-41A8-9AD8-1D0368D605FA}" v="2" dt="2021-03-03T11:29:19.8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chmann, Lars Vegard" userId="9fade4d3-1629-4597-b3ae-edc23d66fe50" providerId="ADAL" clId="{2F17CEFF-3823-41A8-9AD8-1D0368D605FA}"/>
    <pc:docChg chg="custSel addSld delSld modSld">
      <pc:chgData name="Bachmann, Lars Vegard" userId="9fade4d3-1629-4597-b3ae-edc23d66fe50" providerId="ADAL" clId="{2F17CEFF-3823-41A8-9AD8-1D0368D605FA}" dt="2021-03-03T11:47:34.414" v="380" actId="20577"/>
      <pc:docMkLst>
        <pc:docMk/>
      </pc:docMkLst>
      <pc:sldChg chg="modSp mod">
        <pc:chgData name="Bachmann, Lars Vegard" userId="9fade4d3-1629-4597-b3ae-edc23d66fe50" providerId="ADAL" clId="{2F17CEFF-3823-41A8-9AD8-1D0368D605FA}" dt="2021-03-03T11:29:30.422" v="67" actId="20577"/>
        <pc:sldMkLst>
          <pc:docMk/>
          <pc:sldMk cId="1303579872" sldId="256"/>
        </pc:sldMkLst>
        <pc:spChg chg="mod">
          <ac:chgData name="Bachmann, Lars Vegard" userId="9fade4d3-1629-4597-b3ae-edc23d66fe50" providerId="ADAL" clId="{2F17CEFF-3823-41A8-9AD8-1D0368D605FA}" dt="2021-03-03T11:29:30.422" v="67" actId="20577"/>
          <ac:spMkLst>
            <pc:docMk/>
            <pc:sldMk cId="1303579872" sldId="256"/>
            <ac:spMk id="3" creationId="{027DEB9F-9A04-4C62-AD38-8D588C4A3B75}"/>
          </ac:spMkLst>
        </pc:spChg>
      </pc:sldChg>
      <pc:sldChg chg="modSp mod">
        <pc:chgData name="Bachmann, Lars Vegard" userId="9fade4d3-1629-4597-b3ae-edc23d66fe50" providerId="ADAL" clId="{2F17CEFF-3823-41A8-9AD8-1D0368D605FA}" dt="2021-03-03T11:36:22.380" v="232" actId="27636"/>
        <pc:sldMkLst>
          <pc:docMk/>
          <pc:sldMk cId="3682933089" sldId="257"/>
        </pc:sldMkLst>
        <pc:spChg chg="mod">
          <ac:chgData name="Bachmann, Lars Vegard" userId="9fade4d3-1629-4597-b3ae-edc23d66fe50" providerId="ADAL" clId="{2F17CEFF-3823-41A8-9AD8-1D0368D605FA}" dt="2021-03-03T11:36:22.380" v="232" actId="27636"/>
          <ac:spMkLst>
            <pc:docMk/>
            <pc:sldMk cId="3682933089" sldId="257"/>
            <ac:spMk id="3" creationId="{FAB98DA4-DEEB-46AF-BA62-88595A4E0D9C}"/>
          </ac:spMkLst>
        </pc:spChg>
      </pc:sldChg>
      <pc:sldChg chg="modSp mod">
        <pc:chgData name="Bachmann, Lars Vegard" userId="9fade4d3-1629-4597-b3ae-edc23d66fe50" providerId="ADAL" clId="{2F17CEFF-3823-41A8-9AD8-1D0368D605FA}" dt="2021-03-03T11:47:34.414" v="380" actId="20577"/>
        <pc:sldMkLst>
          <pc:docMk/>
          <pc:sldMk cId="3448598731" sldId="259"/>
        </pc:sldMkLst>
        <pc:spChg chg="mod">
          <ac:chgData name="Bachmann, Lars Vegard" userId="9fade4d3-1629-4597-b3ae-edc23d66fe50" providerId="ADAL" clId="{2F17CEFF-3823-41A8-9AD8-1D0368D605FA}" dt="2021-03-03T11:47:34.414" v="380" actId="20577"/>
          <ac:spMkLst>
            <pc:docMk/>
            <pc:sldMk cId="3448598731" sldId="259"/>
            <ac:spMk id="3" creationId="{FAB98DA4-DEEB-46AF-BA62-88595A4E0D9C}"/>
          </ac:spMkLst>
        </pc:spChg>
      </pc:sldChg>
      <pc:sldChg chg="delSp modSp add mod setBg delDesignElem">
        <pc:chgData name="Bachmann, Lars Vegard" userId="9fade4d3-1629-4597-b3ae-edc23d66fe50" providerId="ADAL" clId="{2F17CEFF-3823-41A8-9AD8-1D0368D605FA}" dt="2021-03-03T11:26:06.942" v="27" actId="732"/>
        <pc:sldMkLst>
          <pc:docMk/>
          <pc:sldMk cId="3187070372" sldId="261"/>
        </pc:sldMkLst>
        <pc:spChg chg="mod">
          <ac:chgData name="Bachmann, Lars Vegard" userId="9fade4d3-1629-4597-b3ae-edc23d66fe50" providerId="ADAL" clId="{2F17CEFF-3823-41A8-9AD8-1D0368D605FA}" dt="2021-03-03T11:21:40.972" v="18" actId="20577"/>
          <ac:spMkLst>
            <pc:docMk/>
            <pc:sldMk cId="3187070372" sldId="261"/>
            <ac:spMk id="2" creationId="{6032DA63-C653-4ADB-B911-DD1BFF8779F3}"/>
          </ac:spMkLst>
        </pc:spChg>
        <pc:spChg chg="del">
          <ac:chgData name="Bachmann, Lars Vegard" userId="9fade4d3-1629-4597-b3ae-edc23d66fe50" providerId="ADAL" clId="{2F17CEFF-3823-41A8-9AD8-1D0368D605FA}" dt="2021-03-03T11:25:27.813" v="20" actId="478"/>
          <ac:spMkLst>
            <pc:docMk/>
            <pc:sldMk cId="3187070372" sldId="261"/>
            <ac:spMk id="11" creationId="{963F4C16-23F3-49F2-9202-509C09776057}"/>
          </ac:spMkLst>
        </pc:spChg>
        <pc:spChg chg="del">
          <ac:chgData name="Bachmann, Lars Vegard" userId="9fade4d3-1629-4597-b3ae-edc23d66fe50" providerId="ADAL" clId="{2F17CEFF-3823-41A8-9AD8-1D0368D605FA}" dt="2021-03-03T11:21:34.327" v="2"/>
          <ac:spMkLst>
            <pc:docMk/>
            <pc:sldMk cId="3187070372" sldId="261"/>
            <ac:spMk id="18" creationId="{72CA733A-8D25-4E63-8273-CC14052E0E8A}"/>
          </ac:spMkLst>
        </pc:spChg>
        <pc:picChg chg="mod modCrop">
          <ac:chgData name="Bachmann, Lars Vegard" userId="9fade4d3-1629-4597-b3ae-edc23d66fe50" providerId="ADAL" clId="{2F17CEFF-3823-41A8-9AD8-1D0368D605FA}" dt="2021-03-03T11:26:06.942" v="27" actId="732"/>
          <ac:picMkLst>
            <pc:docMk/>
            <pc:sldMk cId="3187070372" sldId="261"/>
            <ac:picMk id="7" creationId="{DCA1C899-F02C-4D54-8800-04C6257718BB}"/>
          </ac:picMkLst>
        </pc:picChg>
        <pc:picChg chg="del">
          <ac:chgData name="Bachmann, Lars Vegard" userId="9fade4d3-1629-4597-b3ae-edc23d66fe50" providerId="ADAL" clId="{2F17CEFF-3823-41A8-9AD8-1D0368D605FA}" dt="2021-03-03T11:21:34.327" v="2"/>
          <ac:picMkLst>
            <pc:docMk/>
            <pc:sldMk cId="3187070372" sldId="261"/>
            <ac:picMk id="20" creationId="{2BFB581C-2142-4222-9A3B-905AD6C09535}"/>
          </ac:picMkLst>
        </pc:picChg>
      </pc:sldChg>
      <pc:sldChg chg="modSp mod">
        <pc:chgData name="Bachmann, Lars Vegard" userId="9fade4d3-1629-4597-b3ae-edc23d66fe50" providerId="ADAL" clId="{2F17CEFF-3823-41A8-9AD8-1D0368D605FA}" dt="2021-03-03T11:39:08.439" v="295" actId="20577"/>
        <pc:sldMkLst>
          <pc:docMk/>
          <pc:sldMk cId="263440769" sldId="262"/>
        </pc:sldMkLst>
        <pc:spChg chg="mod">
          <ac:chgData name="Bachmann, Lars Vegard" userId="9fade4d3-1629-4597-b3ae-edc23d66fe50" providerId="ADAL" clId="{2F17CEFF-3823-41A8-9AD8-1D0368D605FA}" dt="2021-03-03T11:39:08.439" v="295" actId="20577"/>
          <ac:spMkLst>
            <pc:docMk/>
            <pc:sldMk cId="263440769" sldId="262"/>
            <ac:spMk id="3" creationId="{C4565361-2B07-4EDC-858D-83FCE81C1783}"/>
          </ac:spMkLst>
        </pc:spChg>
      </pc:sldChg>
      <pc:sldChg chg="new del">
        <pc:chgData name="Bachmann, Lars Vegard" userId="9fade4d3-1629-4597-b3ae-edc23d66fe50" providerId="ADAL" clId="{2F17CEFF-3823-41A8-9AD8-1D0368D605FA}" dt="2021-03-03T11:21:35.554" v="3" actId="47"/>
        <pc:sldMkLst>
          <pc:docMk/>
          <pc:sldMk cId="4074398230" sldId="263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3/3/2021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853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3/3/2021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932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3/3/2021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8881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3/3/2021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611489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3/3/2021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7814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3/3/2021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4825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3/3/2021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4100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3/3/2021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1495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3/3/2021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547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3/3/2021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229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3/3/2021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740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3/3/2021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242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3/3/2021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196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3/3/2021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644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3/3/2021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927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3/3/2021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80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3/3/2021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842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3/3/2021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5287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5" r:id="rId12"/>
    <p:sldLayoutId id="2147483750" r:id="rId13"/>
    <p:sldLayoutId id="2147483751" r:id="rId14"/>
    <p:sldLayoutId id="2147483752" r:id="rId15"/>
    <p:sldLayoutId id="2147483753" r:id="rId16"/>
    <p:sldLayoutId id="2147483754" r:id="rId17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9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7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5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5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altinn.studio/teknologi/altinnstudio/changelog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lvb@digdir.no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altinnstudio.slack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skaffe">
            <a:extLst>
              <a:ext uri="{FF2B5EF4-FFF2-40B4-BE49-F238E27FC236}">
                <a16:creationId xmlns:a16="http://schemas.microsoft.com/office/drawing/2014/main" id="{74337884-CC07-4D23-8A0C-D632E5CE4C5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0" y="0"/>
            <a:ext cx="12191980" cy="6857990"/>
          </a:xfrm>
          <a:prstGeom prst="rect">
            <a:avLst/>
          </a:prstGeom>
        </p:spPr>
      </p:pic>
      <p:sp useBgFill="1">
        <p:nvSpPr>
          <p:cNvPr id="14" name="Freeform 5">
            <a:extLst>
              <a:ext uri="{FF2B5EF4-FFF2-40B4-BE49-F238E27FC236}">
                <a16:creationId xmlns:a16="http://schemas.microsoft.com/office/drawing/2014/main" id="{608EAA06-5488-416B-B2B2-E55213011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99829" y="1101852"/>
            <a:ext cx="4254640" cy="4654297"/>
          </a:xfrm>
          <a:prstGeom prst="round2SameRect">
            <a:avLst>
              <a:gd name="adj1" fmla="val 5146"/>
              <a:gd name="adj2" fmla="val 400"/>
            </a:avLst>
          </a:pr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="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4BA035A0-DC64-483E-A197-B4B45ECB6C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336" y="1623412"/>
            <a:ext cx="3503122" cy="2287229"/>
          </a:xfrm>
        </p:spPr>
        <p:txBody>
          <a:bodyPr>
            <a:normAutofit/>
          </a:bodyPr>
          <a:lstStyle/>
          <a:p>
            <a:pPr algn="l"/>
            <a:r>
              <a:rPr lang="nb-NO" sz="4400" dirty="0"/>
              <a:t>Altinn-kaffe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027DEB9F-9A04-4C62-AD38-8D588C4A3B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335" y="4009771"/>
            <a:ext cx="3503122" cy="1244361"/>
          </a:xfrm>
        </p:spPr>
        <p:txBody>
          <a:bodyPr>
            <a:normAutofit/>
          </a:bodyPr>
          <a:lstStyle/>
          <a:p>
            <a:pPr algn="l"/>
            <a:r>
              <a:rPr lang="nb-NO" sz="1800" dirty="0">
                <a:solidFill>
                  <a:srgbClr val="B13B52"/>
                </a:solidFill>
              </a:rPr>
              <a:t>Status og planer</a:t>
            </a:r>
          </a:p>
          <a:p>
            <a:pPr algn="l"/>
            <a:r>
              <a:rPr lang="nb-NO" sz="1800" dirty="0">
                <a:solidFill>
                  <a:srgbClr val="B13B52"/>
                </a:solidFill>
              </a:rPr>
              <a:t>3. mars 2021</a:t>
            </a:r>
          </a:p>
          <a:p>
            <a:pPr algn="l"/>
            <a:r>
              <a:rPr lang="nb-NO" sz="1800" dirty="0">
                <a:solidFill>
                  <a:srgbClr val="B13B52"/>
                </a:solidFill>
              </a:rPr>
              <a:t>Lars Vegard Bachmann, produkteier</a:t>
            </a:r>
          </a:p>
        </p:txBody>
      </p:sp>
    </p:spTree>
    <p:extLst>
      <p:ext uri="{BB962C8B-B14F-4D97-AF65-F5344CB8AC3E}">
        <p14:creationId xmlns:p14="http://schemas.microsoft.com/office/powerpoint/2010/main" val="1303579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032DA63-C653-4ADB-B911-DD1BFF877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0693" y="4406537"/>
            <a:ext cx="9440034" cy="108833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 err="1"/>
              <a:t>Gratulerer</a:t>
            </a:r>
            <a:r>
              <a:rPr lang="en-US" sz="4800" dirty="0"/>
              <a:t>, </a:t>
            </a:r>
            <a:r>
              <a:rPr lang="en-US" sz="4800" dirty="0" err="1"/>
              <a:t>Arbeidstilsynet</a:t>
            </a:r>
            <a:r>
              <a:rPr lang="en-US" sz="4800" dirty="0"/>
              <a:t>!</a:t>
            </a:r>
          </a:p>
        </p:txBody>
      </p:sp>
      <p:pic>
        <p:nvPicPr>
          <p:cNvPr id="7" name="Plassholder for innhold 6">
            <a:extLst>
              <a:ext uri="{FF2B5EF4-FFF2-40B4-BE49-F238E27FC236}">
                <a16:creationId xmlns:a16="http://schemas.microsoft.com/office/drawing/2014/main" id="{DCA1C899-F02C-4D54-8800-04C6257718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" b="19391"/>
          <a:stretch/>
        </p:blipFill>
        <p:spPr>
          <a:xfrm>
            <a:off x="-1" y="-151002"/>
            <a:ext cx="12198915" cy="4488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070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A6C2C86-63BF-47D5-AA3F-905111A238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DB596897-2A3A-4B9D-9958-DBB0BC2B3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013" y="1115568"/>
            <a:ext cx="3487616" cy="4626864"/>
          </a:xfrm>
        </p:spPr>
        <p:txBody>
          <a:bodyPr>
            <a:normAutofit/>
          </a:bodyPr>
          <a:lstStyle/>
          <a:p>
            <a:pPr algn="l"/>
            <a:r>
              <a:rPr lang="nb-NO" sz="3600" dirty="0"/>
              <a:t>Jobbet med siden sist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25A0768-3044-4AA9-A889-D2CAA68C51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605" y="2057400"/>
            <a:ext cx="0" cy="2743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AB98DA4-DEEB-46AF-BA62-88595A4E0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5398" y="1115568"/>
            <a:ext cx="6245352" cy="4626864"/>
          </a:xfrm>
        </p:spPr>
        <p:txBody>
          <a:bodyPr anchor="ctr">
            <a:normAutofit lnSpcReduction="10000"/>
          </a:bodyPr>
          <a:lstStyle/>
          <a:p>
            <a:r>
              <a:rPr lang="nb-NO" dirty="0">
                <a:sym typeface="Wingdings" panose="05000000000000000000" pitchFamily="2" charset="2"/>
              </a:rPr>
              <a:t>Sidestilte elementer</a:t>
            </a:r>
          </a:p>
          <a:p>
            <a:r>
              <a:rPr lang="nb-NO" dirty="0">
                <a:sym typeface="Wingdings" panose="05000000000000000000" pitchFamily="2" charset="2"/>
              </a:rPr>
              <a:t>Utvidet muligheter for søk i innboks (søk på tvers og søk etter referansenummer)</a:t>
            </a:r>
          </a:p>
          <a:p>
            <a:r>
              <a:rPr lang="nb-NO" dirty="0">
                <a:sym typeface="Wingdings" panose="05000000000000000000" pitchFamily="2" charset="2"/>
              </a:rPr>
              <a:t>Skiftet font for sluttbrukertjenester</a:t>
            </a:r>
          </a:p>
          <a:p>
            <a:endParaRPr lang="nb-NO" dirty="0">
              <a:sym typeface="Wingdings" panose="05000000000000000000" pitchFamily="2" charset="2"/>
            </a:endParaRPr>
          </a:p>
          <a:p>
            <a:r>
              <a:rPr lang="nb-NO" dirty="0">
                <a:sym typeface="Wingdings" panose="05000000000000000000" pitchFamily="2" charset="2"/>
              </a:rPr>
              <a:t>Push av </a:t>
            </a:r>
            <a:r>
              <a:rPr lang="nb-NO" dirty="0" err="1">
                <a:sym typeface="Wingdings" panose="05000000000000000000" pitchFamily="2" charset="2"/>
              </a:rPr>
              <a:t>events</a:t>
            </a:r>
            <a:r>
              <a:rPr lang="nb-NO" dirty="0">
                <a:sym typeface="Wingdings" panose="05000000000000000000" pitchFamily="2" charset="2"/>
              </a:rPr>
              <a:t> </a:t>
            </a:r>
          </a:p>
          <a:p>
            <a:r>
              <a:rPr lang="nb-NO" dirty="0" err="1">
                <a:sym typeface="Wingdings" panose="05000000000000000000" pitchFamily="2" charset="2"/>
              </a:rPr>
              <a:t>eFormidling</a:t>
            </a:r>
            <a:r>
              <a:rPr lang="nb-NO" dirty="0">
                <a:sym typeface="Wingdings" panose="05000000000000000000" pitchFamily="2" charset="2"/>
              </a:rPr>
              <a:t> som oversendingsmåte til tjenesteeier </a:t>
            </a:r>
          </a:p>
          <a:p>
            <a:r>
              <a:rPr lang="nb-NO" dirty="0">
                <a:sym typeface="Wingdings" panose="05000000000000000000" pitchFamily="2" charset="2"/>
              </a:rPr>
              <a:t>Datamodellering i Altinn Studio</a:t>
            </a:r>
          </a:p>
          <a:p>
            <a:pPr marL="36900" indent="0">
              <a:buNone/>
            </a:pPr>
            <a:endParaRPr lang="nb-NO" dirty="0">
              <a:sym typeface="Wingdings" panose="05000000000000000000" pitchFamily="2" charset="2"/>
            </a:endParaRPr>
          </a:p>
          <a:p>
            <a:r>
              <a:rPr lang="nb-NO" dirty="0">
                <a:sym typeface="Wingdings" panose="05000000000000000000" pitchFamily="2" charset="2"/>
              </a:rPr>
              <a:t>Etablert </a:t>
            </a:r>
            <a:r>
              <a:rPr lang="nb-NO" dirty="0">
                <a:sym typeface="Wingdings" panose="05000000000000000000" pitchFamily="2" charset="2"/>
                <a:hlinkClick r:id="rId3"/>
              </a:rPr>
              <a:t>endringslogg</a:t>
            </a:r>
            <a:endParaRPr lang="nb-NO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682933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A6C2C86-63BF-47D5-AA3F-905111A238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DB596897-2A3A-4B9D-9958-DBB0BC2B3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013" y="1115568"/>
            <a:ext cx="3487616" cy="4626864"/>
          </a:xfrm>
        </p:spPr>
        <p:txBody>
          <a:bodyPr>
            <a:normAutofit/>
          </a:bodyPr>
          <a:lstStyle/>
          <a:p>
            <a:pPr algn="l"/>
            <a:r>
              <a:rPr lang="nb-NO" sz="3600" dirty="0"/>
              <a:t>Jobber med nå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25A0768-3044-4AA9-A889-D2CAA68C51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605" y="2057400"/>
            <a:ext cx="0" cy="2743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AB98DA4-DEEB-46AF-BA62-88595A4E0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5398" y="1115568"/>
            <a:ext cx="6245352" cy="4626864"/>
          </a:xfrm>
        </p:spPr>
        <p:txBody>
          <a:bodyPr anchor="ctr">
            <a:normAutofit/>
          </a:bodyPr>
          <a:lstStyle/>
          <a:p>
            <a:r>
              <a:rPr lang="nb-NO" dirty="0">
                <a:sym typeface="Wingdings" panose="05000000000000000000" pitchFamily="2" charset="2"/>
              </a:rPr>
              <a:t>Dynamikk på sidenivå</a:t>
            </a:r>
          </a:p>
          <a:p>
            <a:r>
              <a:rPr lang="nb-NO" dirty="0">
                <a:sym typeface="Wingdings" panose="05000000000000000000" pitchFamily="2" charset="2"/>
              </a:rPr>
              <a:t>Presentasjonsfelter</a:t>
            </a:r>
          </a:p>
          <a:p>
            <a:r>
              <a:rPr lang="nb-NO" dirty="0">
                <a:sym typeface="Wingdings" panose="05000000000000000000" pitchFamily="2" charset="2"/>
              </a:rPr>
              <a:t>Fylle ut repeterende gruppe over flere sider (POC)</a:t>
            </a:r>
          </a:p>
          <a:p>
            <a:r>
              <a:rPr lang="nb-NO" dirty="0" err="1">
                <a:sym typeface="Wingdings" panose="05000000000000000000" pitchFamily="2" charset="2"/>
              </a:rPr>
              <a:t>Cache</a:t>
            </a:r>
            <a:r>
              <a:rPr lang="nb-NO" dirty="0">
                <a:sym typeface="Wingdings" panose="05000000000000000000" pitchFamily="2" charset="2"/>
              </a:rPr>
              <a:t> hvilken side </a:t>
            </a:r>
            <a:r>
              <a:rPr lang="nb-NO">
                <a:sym typeface="Wingdings" panose="05000000000000000000" pitchFamily="2" charset="2"/>
              </a:rPr>
              <a:t>bruker er </a:t>
            </a:r>
            <a:r>
              <a:rPr lang="nb-NO" dirty="0">
                <a:sym typeface="Wingdings" panose="05000000000000000000" pitchFamily="2" charset="2"/>
              </a:rPr>
              <a:t>på</a:t>
            </a:r>
          </a:p>
          <a:p>
            <a:endParaRPr lang="nb-NO" dirty="0">
              <a:sym typeface="Wingdings" panose="05000000000000000000" pitchFamily="2" charset="2"/>
            </a:endParaRPr>
          </a:p>
          <a:p>
            <a:r>
              <a:rPr lang="nb-NO" dirty="0">
                <a:sym typeface="Wingdings" panose="05000000000000000000" pitchFamily="2" charset="2"/>
              </a:rPr>
              <a:t>Push av </a:t>
            </a:r>
            <a:r>
              <a:rPr lang="nb-NO" dirty="0" err="1">
                <a:sym typeface="Wingdings" panose="05000000000000000000" pitchFamily="2" charset="2"/>
              </a:rPr>
              <a:t>events</a:t>
            </a:r>
            <a:r>
              <a:rPr lang="nb-NO" dirty="0">
                <a:sym typeface="Wingdings" panose="05000000000000000000" pitchFamily="2" charset="2"/>
              </a:rPr>
              <a:t> </a:t>
            </a:r>
          </a:p>
          <a:p>
            <a:r>
              <a:rPr lang="nb-NO" dirty="0" err="1">
                <a:sym typeface="Wingdings" panose="05000000000000000000" pitchFamily="2" charset="2"/>
              </a:rPr>
              <a:t>eFormidling</a:t>
            </a:r>
            <a:r>
              <a:rPr lang="nb-NO" dirty="0">
                <a:sym typeface="Wingdings" panose="05000000000000000000" pitchFamily="2" charset="2"/>
              </a:rPr>
              <a:t> som oversendingsmåte til tjenesteeier </a:t>
            </a:r>
          </a:p>
          <a:p>
            <a:r>
              <a:rPr lang="nb-NO" dirty="0">
                <a:sym typeface="Wingdings" panose="05000000000000000000" pitchFamily="2" charset="2"/>
              </a:rPr>
              <a:t>Datamodellering i Altinn Studio</a:t>
            </a:r>
          </a:p>
        </p:txBody>
      </p:sp>
    </p:spTree>
    <p:extLst>
      <p:ext uri="{BB962C8B-B14F-4D97-AF65-F5344CB8AC3E}">
        <p14:creationId xmlns:p14="http://schemas.microsoft.com/office/powerpoint/2010/main" val="3448598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1AA2F4D-4237-4A39-B866-7876674C9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… og resten av kvartalet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4565361-2B07-4EDC-858D-83FCE81C17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strike="sngStrike" dirty="0"/>
              <a:t>Søk i innboks/arkiv</a:t>
            </a:r>
          </a:p>
          <a:p>
            <a:r>
              <a:rPr lang="nb-NO" strike="sngStrike" dirty="0"/>
              <a:t>Tilgangsstyring i Altinn Studio</a:t>
            </a:r>
          </a:p>
          <a:p>
            <a:r>
              <a:rPr lang="nb-NO" strike="sngStrike" dirty="0"/>
              <a:t>Sidestilte elementer</a:t>
            </a:r>
          </a:p>
          <a:p>
            <a:r>
              <a:rPr lang="nb-NO" dirty="0"/>
              <a:t>Push av </a:t>
            </a:r>
            <a:r>
              <a:rPr lang="nb-NO" dirty="0" err="1"/>
              <a:t>events</a:t>
            </a:r>
            <a:endParaRPr lang="nb-NO" dirty="0"/>
          </a:p>
          <a:p>
            <a:r>
              <a:rPr lang="nb-NO" dirty="0"/>
              <a:t>Presentasjonsfelter</a:t>
            </a:r>
          </a:p>
          <a:p>
            <a:r>
              <a:rPr lang="nb-NO" strike="sngStrike" dirty="0"/>
              <a:t>Forbedringer av hjelpetekst-komponent</a:t>
            </a:r>
          </a:p>
          <a:p>
            <a:r>
              <a:rPr lang="nb-NO" dirty="0"/>
              <a:t>Dynamikk på sidenivå (jf. sporvalg) </a:t>
            </a:r>
          </a:p>
          <a:p>
            <a:r>
              <a:rPr lang="nb-NO" dirty="0"/>
              <a:t>Fjerne app fra miljø</a:t>
            </a:r>
          </a:p>
        </p:txBody>
      </p:sp>
    </p:spTree>
    <p:extLst>
      <p:ext uri="{BB962C8B-B14F-4D97-AF65-F5344CB8AC3E}">
        <p14:creationId xmlns:p14="http://schemas.microsoft.com/office/powerpoint/2010/main" val="263440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AB482FD-C684-4DAA-AC4C-1739F51A98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1C0BD79D-D520-41D6-BFFC-3C8E7BEEC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9236" y="1097280"/>
            <a:ext cx="6043875" cy="462686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5400" dirty="0" err="1"/>
              <a:t>Spørsmål</a:t>
            </a:r>
            <a:r>
              <a:rPr lang="en-US" sz="5400" dirty="0"/>
              <a:t>? </a:t>
            </a:r>
            <a:r>
              <a:rPr lang="en-US" sz="5400" dirty="0" err="1"/>
              <a:t>Kommentarer</a:t>
            </a:r>
            <a:r>
              <a:rPr lang="en-US" sz="5400"/>
              <a:t>?</a:t>
            </a:r>
            <a:endParaRPr lang="en-US" sz="5400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F4813C5F-79E7-4BC4-991E-D2A9E7FF2F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3795" y="1097280"/>
            <a:ext cx="3256177" cy="46268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nb-NO" dirty="0">
                <a:hlinkClick r:id="rId3"/>
              </a:rPr>
              <a:t>lvb@digdir.no</a:t>
            </a:r>
            <a:endParaRPr lang="nb-NO" dirty="0"/>
          </a:p>
          <a:p>
            <a:pPr algn="r"/>
            <a:r>
              <a:rPr lang="nb-NO" dirty="0">
                <a:hlinkClick r:id="rId4"/>
              </a:rPr>
              <a:t>https://altinnstudio.slack.com</a:t>
            </a:r>
            <a:r>
              <a:rPr lang="nb-NO" dirty="0"/>
              <a:t> </a:t>
            </a:r>
          </a:p>
          <a:p>
            <a:pPr algn="r"/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DAA738B-EDF5-4694-B25A-3488245BC8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605" y="2057399"/>
            <a:ext cx="0" cy="2743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06816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AnalogousFromRegularSeed_2SEEDS">
      <a:dk1>
        <a:srgbClr val="000000"/>
      </a:dk1>
      <a:lt1>
        <a:srgbClr val="FFFFFF"/>
      </a:lt1>
      <a:dk2>
        <a:srgbClr val="243741"/>
      </a:dk2>
      <a:lt2>
        <a:srgbClr val="E2E8E7"/>
      </a:lt2>
      <a:accent1>
        <a:srgbClr val="B13B52"/>
      </a:accent1>
      <a:accent2>
        <a:srgbClr val="C34D95"/>
      </a:accent2>
      <a:accent3>
        <a:srgbClr val="C3674D"/>
      </a:accent3>
      <a:accent4>
        <a:srgbClr val="3BB182"/>
      </a:accent4>
      <a:accent5>
        <a:srgbClr val="46B2B4"/>
      </a:accent5>
      <a:accent6>
        <a:srgbClr val="3B7EB1"/>
      </a:accent6>
      <a:hlink>
        <a:srgbClr val="31937F"/>
      </a:hlink>
      <a:folHlink>
        <a:srgbClr val="7F7F7F"/>
      </a:folHlink>
    </a:clrScheme>
    <a:fontScheme name="Slate">
      <a:majorFont>
        <a:latin typeface="Georgia Pro Cond Ligh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Speak Pro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142</Words>
  <Application>Microsoft Office PowerPoint</Application>
  <PresentationFormat>Widescreen</PresentationFormat>
  <Paragraphs>36</Paragraphs>
  <Slides>6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6</vt:i4>
      </vt:variant>
    </vt:vector>
  </HeadingPairs>
  <TitlesOfParts>
    <vt:vector size="11" baseType="lpstr">
      <vt:lpstr>Arial</vt:lpstr>
      <vt:lpstr>Georgia Pro Cond Light</vt:lpstr>
      <vt:lpstr>Speak Pro</vt:lpstr>
      <vt:lpstr>Wingdings 2</vt:lpstr>
      <vt:lpstr>SlateVTI</vt:lpstr>
      <vt:lpstr>Altinn-kaffe</vt:lpstr>
      <vt:lpstr>Gratulerer, Arbeidstilsynet!</vt:lpstr>
      <vt:lpstr>Jobbet med siden sist</vt:lpstr>
      <vt:lpstr>Jobber med nå</vt:lpstr>
      <vt:lpstr>… og resten av kvartalet</vt:lpstr>
      <vt:lpstr>Spørsmål? Kommentarer?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Altinn-kaffe</dc:title>
  <dc:creator>Bachmann, Lars Vegard</dc:creator>
  <cp:lastModifiedBy>Bachmann, Lars Vegard</cp:lastModifiedBy>
  <cp:revision>4</cp:revision>
  <dcterms:created xsi:type="dcterms:W3CDTF">2021-01-06T12:11:45Z</dcterms:created>
  <dcterms:modified xsi:type="dcterms:W3CDTF">2021-03-03T11:47:39Z</dcterms:modified>
</cp:coreProperties>
</file>