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sldIdLst>
    <p:sldId id="256" r:id="rId2"/>
    <p:sldId id="257" r:id="rId3"/>
    <p:sldId id="259" r:id="rId4"/>
    <p:sldId id="264" r:id="rId5"/>
    <p:sldId id="265" r:id="rId6"/>
    <p:sldId id="260" r:id="rId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03F18A-FD46-4706-9FD3-6854FB1E9E79}" v="1" dt="2021-04-28T09:54:47.5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chmann, Lars Vegard" userId="9fade4d3-1629-4597-b3ae-edc23d66fe50" providerId="ADAL" clId="{8403F18A-FD46-4706-9FD3-6854FB1E9E79}"/>
    <pc:docChg chg="undo redo custSel addSld delSld modSld">
      <pc:chgData name="Bachmann, Lars Vegard" userId="9fade4d3-1629-4597-b3ae-edc23d66fe50" providerId="ADAL" clId="{8403F18A-FD46-4706-9FD3-6854FB1E9E79}" dt="2021-04-28T11:29:56.395" v="739" actId="20577"/>
      <pc:docMkLst>
        <pc:docMk/>
      </pc:docMkLst>
      <pc:sldChg chg="modSp mod">
        <pc:chgData name="Bachmann, Lars Vegard" userId="9fade4d3-1629-4597-b3ae-edc23d66fe50" providerId="ADAL" clId="{8403F18A-FD46-4706-9FD3-6854FB1E9E79}" dt="2021-04-28T11:29:56.395" v="739" actId="20577"/>
        <pc:sldMkLst>
          <pc:docMk/>
          <pc:sldMk cId="1303579872" sldId="256"/>
        </pc:sldMkLst>
        <pc:spChg chg="mod">
          <ac:chgData name="Bachmann, Lars Vegard" userId="9fade4d3-1629-4597-b3ae-edc23d66fe50" providerId="ADAL" clId="{8403F18A-FD46-4706-9FD3-6854FB1E9E79}" dt="2021-04-28T11:29:56.395" v="739" actId="20577"/>
          <ac:spMkLst>
            <pc:docMk/>
            <pc:sldMk cId="1303579872" sldId="256"/>
            <ac:spMk id="3" creationId="{027DEB9F-9A04-4C62-AD38-8D588C4A3B75}"/>
          </ac:spMkLst>
        </pc:spChg>
      </pc:sldChg>
      <pc:sldChg chg="modSp mod">
        <pc:chgData name="Bachmann, Lars Vegard" userId="9fade4d3-1629-4597-b3ae-edc23d66fe50" providerId="ADAL" clId="{8403F18A-FD46-4706-9FD3-6854FB1E9E79}" dt="2021-04-28T09:21:13.073" v="253" actId="27636"/>
        <pc:sldMkLst>
          <pc:docMk/>
          <pc:sldMk cId="3682933089" sldId="257"/>
        </pc:sldMkLst>
        <pc:spChg chg="mod">
          <ac:chgData name="Bachmann, Lars Vegard" userId="9fade4d3-1629-4597-b3ae-edc23d66fe50" providerId="ADAL" clId="{8403F18A-FD46-4706-9FD3-6854FB1E9E79}" dt="2021-04-28T09:21:13.073" v="253" actId="27636"/>
          <ac:spMkLst>
            <pc:docMk/>
            <pc:sldMk cId="3682933089" sldId="257"/>
            <ac:spMk id="3" creationId="{FAB98DA4-DEEB-46AF-BA62-88595A4E0D9C}"/>
          </ac:spMkLst>
        </pc:spChg>
      </pc:sldChg>
      <pc:sldChg chg="modSp mod">
        <pc:chgData name="Bachmann, Lars Vegard" userId="9fade4d3-1629-4597-b3ae-edc23d66fe50" providerId="ADAL" clId="{8403F18A-FD46-4706-9FD3-6854FB1E9E79}" dt="2021-04-28T09:25:08.107" v="328" actId="27636"/>
        <pc:sldMkLst>
          <pc:docMk/>
          <pc:sldMk cId="3448598731" sldId="259"/>
        </pc:sldMkLst>
        <pc:spChg chg="mod">
          <ac:chgData name="Bachmann, Lars Vegard" userId="9fade4d3-1629-4597-b3ae-edc23d66fe50" providerId="ADAL" clId="{8403F18A-FD46-4706-9FD3-6854FB1E9E79}" dt="2021-04-28T09:25:08.107" v="328" actId="27636"/>
          <ac:spMkLst>
            <pc:docMk/>
            <pc:sldMk cId="3448598731" sldId="259"/>
            <ac:spMk id="3" creationId="{FAB98DA4-DEEB-46AF-BA62-88595A4E0D9C}"/>
          </ac:spMkLst>
        </pc:spChg>
      </pc:sldChg>
      <pc:sldChg chg="del">
        <pc:chgData name="Bachmann, Lars Vegard" userId="9fade4d3-1629-4597-b3ae-edc23d66fe50" providerId="ADAL" clId="{8403F18A-FD46-4706-9FD3-6854FB1E9E79}" dt="2021-04-28T09:06:34.251" v="0" actId="47"/>
        <pc:sldMkLst>
          <pc:docMk/>
          <pc:sldMk cId="3880882149" sldId="263"/>
        </pc:sldMkLst>
      </pc:sldChg>
      <pc:sldChg chg="modSp mod">
        <pc:chgData name="Bachmann, Lars Vegard" userId="9fade4d3-1629-4597-b3ae-edc23d66fe50" providerId="ADAL" clId="{8403F18A-FD46-4706-9FD3-6854FB1E9E79}" dt="2021-04-28T10:32:54.608" v="737" actId="1076"/>
        <pc:sldMkLst>
          <pc:docMk/>
          <pc:sldMk cId="2797216799" sldId="264"/>
        </pc:sldMkLst>
        <pc:spChg chg="mod">
          <ac:chgData name="Bachmann, Lars Vegard" userId="9fade4d3-1629-4597-b3ae-edc23d66fe50" providerId="ADAL" clId="{8403F18A-FD46-4706-9FD3-6854FB1E9E79}" dt="2021-04-28T09:25:54.670" v="331" actId="114"/>
          <ac:spMkLst>
            <pc:docMk/>
            <pc:sldMk cId="2797216799" sldId="264"/>
            <ac:spMk id="4" creationId="{F91D6D6A-2FE8-4B40-8756-D6127AC2C537}"/>
          </ac:spMkLst>
        </pc:spChg>
        <pc:spChg chg="mod">
          <ac:chgData name="Bachmann, Lars Vegard" userId="9fade4d3-1629-4597-b3ae-edc23d66fe50" providerId="ADAL" clId="{8403F18A-FD46-4706-9FD3-6854FB1E9E79}" dt="2021-04-28T10:32:54.608" v="737" actId="1076"/>
          <ac:spMkLst>
            <pc:docMk/>
            <pc:sldMk cId="2797216799" sldId="264"/>
            <ac:spMk id="9" creationId="{B08A1648-0CEB-4364-956E-D9B97C390653}"/>
          </ac:spMkLst>
        </pc:spChg>
      </pc:sldChg>
      <pc:sldChg chg="addSp delSp modSp new mod modClrScheme chgLayout">
        <pc:chgData name="Bachmann, Lars Vegard" userId="9fade4d3-1629-4597-b3ae-edc23d66fe50" providerId="ADAL" clId="{8403F18A-FD46-4706-9FD3-6854FB1E9E79}" dt="2021-04-28T10:32:44.798" v="736" actId="1076"/>
        <pc:sldMkLst>
          <pc:docMk/>
          <pc:sldMk cId="171810497" sldId="265"/>
        </pc:sldMkLst>
        <pc:spChg chg="mod ord">
          <ac:chgData name="Bachmann, Lars Vegard" userId="9fade4d3-1629-4597-b3ae-edc23d66fe50" providerId="ADAL" clId="{8403F18A-FD46-4706-9FD3-6854FB1E9E79}" dt="2021-04-28T09:28:34.284" v="404" actId="700"/>
          <ac:spMkLst>
            <pc:docMk/>
            <pc:sldMk cId="171810497" sldId="265"/>
            <ac:spMk id="2" creationId="{A2B46BF9-C0EF-4F7A-A507-6B55BD80EB14}"/>
          </ac:spMkLst>
        </pc:spChg>
        <pc:spChg chg="del mod ord">
          <ac:chgData name="Bachmann, Lars Vegard" userId="9fade4d3-1629-4597-b3ae-edc23d66fe50" providerId="ADAL" clId="{8403F18A-FD46-4706-9FD3-6854FB1E9E79}" dt="2021-04-28T09:28:04.826" v="357" actId="700"/>
          <ac:spMkLst>
            <pc:docMk/>
            <pc:sldMk cId="171810497" sldId="265"/>
            <ac:spMk id="3" creationId="{177D4A3D-FEF7-40D2-A6B2-92B763C8F703}"/>
          </ac:spMkLst>
        </pc:spChg>
        <pc:spChg chg="del mod ord">
          <ac:chgData name="Bachmann, Lars Vegard" userId="9fade4d3-1629-4597-b3ae-edc23d66fe50" providerId="ADAL" clId="{8403F18A-FD46-4706-9FD3-6854FB1E9E79}" dt="2021-04-28T09:28:04.826" v="357" actId="700"/>
          <ac:spMkLst>
            <pc:docMk/>
            <pc:sldMk cId="171810497" sldId="265"/>
            <ac:spMk id="4" creationId="{C91F138B-C185-4466-BE06-5796F0030590}"/>
          </ac:spMkLst>
        </pc:spChg>
        <pc:spChg chg="add mod ord">
          <ac:chgData name="Bachmann, Lars Vegard" userId="9fade4d3-1629-4597-b3ae-edc23d66fe50" providerId="ADAL" clId="{8403F18A-FD46-4706-9FD3-6854FB1E9E79}" dt="2021-04-28T09:34:15.319" v="705" actId="20577"/>
          <ac:spMkLst>
            <pc:docMk/>
            <pc:sldMk cId="171810497" sldId="265"/>
            <ac:spMk id="5" creationId="{5642AB98-9788-4F98-B7EA-80C23BD5EA4D}"/>
          </ac:spMkLst>
        </pc:spChg>
        <pc:spChg chg="add del mod ord">
          <ac:chgData name="Bachmann, Lars Vegard" userId="9fade4d3-1629-4597-b3ae-edc23d66fe50" providerId="ADAL" clId="{8403F18A-FD46-4706-9FD3-6854FB1E9E79}" dt="2021-04-28T09:28:34.284" v="404" actId="700"/>
          <ac:spMkLst>
            <pc:docMk/>
            <pc:sldMk cId="171810497" sldId="265"/>
            <ac:spMk id="6" creationId="{29C1D90F-A7BB-48A6-ABA4-0974AA86996D}"/>
          </ac:spMkLst>
        </pc:spChg>
        <pc:spChg chg="add del mod ord">
          <ac:chgData name="Bachmann, Lars Vegard" userId="9fade4d3-1629-4597-b3ae-edc23d66fe50" providerId="ADAL" clId="{8403F18A-FD46-4706-9FD3-6854FB1E9E79}" dt="2021-04-28T09:28:34.284" v="404" actId="700"/>
          <ac:spMkLst>
            <pc:docMk/>
            <pc:sldMk cId="171810497" sldId="265"/>
            <ac:spMk id="7" creationId="{8B0380AF-0975-4F35-AB85-2E1CA075E1E9}"/>
          </ac:spMkLst>
        </pc:spChg>
        <pc:spChg chg="add del mod ord">
          <ac:chgData name="Bachmann, Lars Vegard" userId="9fade4d3-1629-4597-b3ae-edc23d66fe50" providerId="ADAL" clId="{8403F18A-FD46-4706-9FD3-6854FB1E9E79}" dt="2021-04-28T09:28:34.284" v="404" actId="700"/>
          <ac:spMkLst>
            <pc:docMk/>
            <pc:sldMk cId="171810497" sldId="265"/>
            <ac:spMk id="8" creationId="{D25B4486-B0BB-41D2-9709-36B09718D2B3}"/>
          </ac:spMkLst>
        </pc:spChg>
        <pc:spChg chg="add mod ord">
          <ac:chgData name="Bachmann, Lars Vegard" userId="9fade4d3-1629-4597-b3ae-edc23d66fe50" providerId="ADAL" clId="{8403F18A-FD46-4706-9FD3-6854FB1E9E79}" dt="2021-04-28T09:32:45.319" v="686" actId="20577"/>
          <ac:spMkLst>
            <pc:docMk/>
            <pc:sldMk cId="171810497" sldId="265"/>
            <ac:spMk id="9" creationId="{3A691D5D-59E9-4200-BE09-E830F5F9136B}"/>
          </ac:spMkLst>
        </pc:spChg>
        <pc:spChg chg="add mod ord">
          <ac:chgData name="Bachmann, Lars Vegard" userId="9fade4d3-1629-4597-b3ae-edc23d66fe50" providerId="ADAL" clId="{8403F18A-FD46-4706-9FD3-6854FB1E9E79}" dt="2021-04-28T09:34:11.993" v="704" actId="20577"/>
          <ac:spMkLst>
            <pc:docMk/>
            <pc:sldMk cId="171810497" sldId="265"/>
            <ac:spMk id="10" creationId="{D45778E2-2156-4C68-82A8-96B10AE3F1A6}"/>
          </ac:spMkLst>
        </pc:spChg>
        <pc:spChg chg="add mod ord">
          <ac:chgData name="Bachmann, Lars Vegard" userId="9fade4d3-1629-4597-b3ae-edc23d66fe50" providerId="ADAL" clId="{8403F18A-FD46-4706-9FD3-6854FB1E9E79}" dt="2021-04-28T09:54:33.361" v="708" actId="14100"/>
          <ac:spMkLst>
            <pc:docMk/>
            <pc:sldMk cId="171810497" sldId="265"/>
            <ac:spMk id="11" creationId="{663922B4-B42B-4308-8FC3-2C5F459D54F3}"/>
          </ac:spMkLst>
        </pc:spChg>
        <pc:spChg chg="add mod ord">
          <ac:chgData name="Bachmann, Lars Vegard" userId="9fade4d3-1629-4597-b3ae-edc23d66fe50" providerId="ADAL" clId="{8403F18A-FD46-4706-9FD3-6854FB1E9E79}" dt="2021-04-28T09:54:36.703" v="710" actId="27636"/>
          <ac:spMkLst>
            <pc:docMk/>
            <pc:sldMk cId="171810497" sldId="265"/>
            <ac:spMk id="12" creationId="{78879780-FE13-45B0-947E-43A710A36910}"/>
          </ac:spMkLst>
        </pc:spChg>
        <pc:spChg chg="add mod ord">
          <ac:chgData name="Bachmann, Lars Vegard" userId="9fade4d3-1629-4597-b3ae-edc23d66fe50" providerId="ADAL" clId="{8403F18A-FD46-4706-9FD3-6854FB1E9E79}" dt="2021-04-28T09:55:26.141" v="735" actId="113"/>
          <ac:spMkLst>
            <pc:docMk/>
            <pc:sldMk cId="171810497" sldId="265"/>
            <ac:spMk id="13" creationId="{3280B5D9-CC2A-4150-BB8E-E1DDE6716D84}"/>
          </ac:spMkLst>
        </pc:spChg>
        <pc:spChg chg="add mod">
          <ac:chgData name="Bachmann, Lars Vegard" userId="9fade4d3-1629-4597-b3ae-edc23d66fe50" providerId="ADAL" clId="{8403F18A-FD46-4706-9FD3-6854FB1E9E79}" dt="2021-04-28T10:32:44.798" v="736" actId="1076"/>
          <ac:spMkLst>
            <pc:docMk/>
            <pc:sldMk cId="171810497" sldId="265"/>
            <ac:spMk id="14" creationId="{4AABA520-8ECA-49B5-AEF7-2E2D6A1DE67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853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4/28/2021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932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4/28/2021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888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4/28/2021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1148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4/28/2021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781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4/28/2021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482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4/28/2021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410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149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547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229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740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4/28/2021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24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4/28/2021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196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4/28/2021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644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4/28/2021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927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4/28/2021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80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4/28/2021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842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5287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5" r:id="rId12"/>
    <p:sldLayoutId id="2147483750" r:id="rId13"/>
    <p:sldLayoutId id="2147483751" r:id="rId14"/>
    <p:sldLayoutId id="2147483752" r:id="rId15"/>
    <p:sldLayoutId id="2147483753" r:id="rId16"/>
    <p:sldLayoutId id="2147483754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7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lvb@digdir.no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altinnstudio.slack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skaffe">
            <a:extLst>
              <a:ext uri="{FF2B5EF4-FFF2-40B4-BE49-F238E27FC236}">
                <a16:creationId xmlns:a16="http://schemas.microsoft.com/office/drawing/2014/main" id="{74337884-CC07-4D23-8A0C-D632E5CE4C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 useBgFill="1">
        <p:nvSpPr>
          <p:cNvPr id="14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99829" y="1101852"/>
            <a:ext cx="4254640" cy="4654297"/>
          </a:xfrm>
          <a:prstGeom prst="round2SameRect">
            <a:avLst>
              <a:gd name="adj1" fmla="val 5146"/>
              <a:gd name="adj2" fmla="val 400"/>
            </a:avLst>
          </a:pr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BA035A0-DC64-483E-A197-B4B45ECB6C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336" y="1623412"/>
            <a:ext cx="3503122" cy="2287229"/>
          </a:xfrm>
        </p:spPr>
        <p:txBody>
          <a:bodyPr>
            <a:normAutofit/>
          </a:bodyPr>
          <a:lstStyle/>
          <a:p>
            <a:pPr algn="l"/>
            <a:r>
              <a:rPr lang="nb-NO" sz="4400" dirty="0"/>
              <a:t>Altinn-kaffe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27DEB9F-9A04-4C62-AD38-8D588C4A3B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335" y="4009771"/>
            <a:ext cx="3503122" cy="1244361"/>
          </a:xfrm>
        </p:spPr>
        <p:txBody>
          <a:bodyPr>
            <a:normAutofit/>
          </a:bodyPr>
          <a:lstStyle/>
          <a:p>
            <a:pPr algn="l"/>
            <a:r>
              <a:rPr lang="nb-NO" sz="1800" dirty="0">
                <a:solidFill>
                  <a:srgbClr val="B13B52"/>
                </a:solidFill>
              </a:rPr>
              <a:t>Status og planer</a:t>
            </a:r>
          </a:p>
          <a:p>
            <a:pPr algn="l"/>
            <a:r>
              <a:rPr lang="nb-NO" sz="1800">
                <a:solidFill>
                  <a:srgbClr val="B13B52"/>
                </a:solidFill>
              </a:rPr>
              <a:t>28. </a:t>
            </a:r>
            <a:r>
              <a:rPr lang="nb-NO" sz="1800" dirty="0">
                <a:solidFill>
                  <a:srgbClr val="B13B52"/>
                </a:solidFill>
              </a:rPr>
              <a:t>april 2021</a:t>
            </a:r>
          </a:p>
          <a:p>
            <a:pPr algn="l"/>
            <a:r>
              <a:rPr lang="nb-NO" sz="1800" dirty="0">
                <a:solidFill>
                  <a:srgbClr val="B13B52"/>
                </a:solidFill>
              </a:rPr>
              <a:t>Lars Vegard Bachmann, produkteier</a:t>
            </a:r>
          </a:p>
        </p:txBody>
      </p:sp>
    </p:spTree>
    <p:extLst>
      <p:ext uri="{BB962C8B-B14F-4D97-AF65-F5344CB8AC3E}">
        <p14:creationId xmlns:p14="http://schemas.microsoft.com/office/powerpoint/2010/main" val="1303579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A6C2C86-63BF-47D5-AA3F-905111A23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B596897-2A3A-4B9D-9958-DBB0BC2B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13" y="1115568"/>
            <a:ext cx="3487616" cy="4626864"/>
          </a:xfrm>
        </p:spPr>
        <p:txBody>
          <a:bodyPr>
            <a:normAutofit/>
          </a:bodyPr>
          <a:lstStyle/>
          <a:p>
            <a:pPr algn="l"/>
            <a:r>
              <a:rPr lang="nb-NO" sz="3600" dirty="0"/>
              <a:t>Jobbet med siden sist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5A0768-3044-4AA9-A889-D2CAA68C5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400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AB98DA4-DEEB-46AF-BA62-88595A4E0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398" y="1115568"/>
            <a:ext cx="6245352" cy="4626864"/>
          </a:xfrm>
        </p:spPr>
        <p:txBody>
          <a:bodyPr anchor="ctr">
            <a:normAutofit fontScale="77500" lnSpcReduction="20000"/>
          </a:bodyPr>
          <a:lstStyle/>
          <a:p>
            <a:r>
              <a:rPr lang="nb-NO" dirty="0">
                <a:sym typeface="Wingdings" panose="05000000000000000000" pitchFamily="2" charset="2"/>
              </a:rPr>
              <a:t>Fylle ut repeterende gruppe over flere sider</a:t>
            </a:r>
          </a:p>
          <a:p>
            <a:r>
              <a:rPr lang="nb-NO" dirty="0">
                <a:sym typeface="Wingdings" panose="05000000000000000000" pitchFamily="2" charset="2"/>
              </a:rPr>
              <a:t>Presentasjonsfelter</a:t>
            </a:r>
          </a:p>
          <a:p>
            <a:endParaRPr lang="nb-NO" dirty="0">
              <a:sym typeface="Wingdings" panose="05000000000000000000" pitchFamily="2" charset="2"/>
            </a:endParaRPr>
          </a:p>
          <a:p>
            <a:r>
              <a:rPr lang="nb-NO" dirty="0">
                <a:sym typeface="Wingdings" panose="05000000000000000000" pitchFamily="2" charset="2"/>
              </a:rPr>
              <a:t>Analyse: Innsynsfunksjonalitet (appinnhold uten/før </a:t>
            </a:r>
            <a:r>
              <a:rPr lang="nb-NO" dirty="0" err="1">
                <a:sym typeface="Wingdings" panose="05000000000000000000" pitchFamily="2" charset="2"/>
              </a:rPr>
              <a:t>instansiering</a:t>
            </a:r>
            <a:r>
              <a:rPr lang="nb-NO" dirty="0">
                <a:sym typeface="Wingdings" panose="05000000000000000000" pitchFamily="2" charset="2"/>
              </a:rPr>
              <a:t>)</a:t>
            </a:r>
          </a:p>
          <a:p>
            <a:r>
              <a:rPr lang="nb-NO" dirty="0">
                <a:sym typeface="Wingdings" panose="05000000000000000000" pitchFamily="2" charset="2"/>
              </a:rPr>
              <a:t>Analyse: Fjerne app fra miljø</a:t>
            </a:r>
          </a:p>
          <a:p>
            <a:pPr marL="36900" indent="0">
              <a:buNone/>
            </a:pPr>
            <a:endParaRPr lang="nb-NO" dirty="0">
              <a:sym typeface="Wingdings" panose="05000000000000000000" pitchFamily="2" charset="2"/>
            </a:endParaRPr>
          </a:p>
          <a:p>
            <a:r>
              <a:rPr lang="nb-NO" dirty="0">
                <a:sym typeface="Wingdings" panose="05000000000000000000" pitchFamily="2" charset="2"/>
              </a:rPr>
              <a:t>Skjemadata som instans-metadata</a:t>
            </a:r>
          </a:p>
          <a:p>
            <a:r>
              <a:rPr lang="nb-NO" dirty="0">
                <a:sym typeface="Wingdings" panose="05000000000000000000" pitchFamily="2" charset="2"/>
              </a:rPr>
              <a:t>Push av </a:t>
            </a:r>
            <a:r>
              <a:rPr lang="nb-NO" dirty="0" err="1">
                <a:sym typeface="Wingdings" panose="05000000000000000000" pitchFamily="2" charset="2"/>
              </a:rPr>
              <a:t>events</a:t>
            </a:r>
            <a:r>
              <a:rPr lang="nb-NO" dirty="0">
                <a:sym typeface="Wingdings" panose="05000000000000000000" pitchFamily="2" charset="2"/>
              </a:rPr>
              <a:t> </a:t>
            </a:r>
          </a:p>
          <a:p>
            <a:r>
              <a:rPr lang="nb-NO" dirty="0" err="1">
                <a:sym typeface="Wingdings" panose="05000000000000000000" pitchFamily="2" charset="2"/>
              </a:rPr>
              <a:t>eFormidling</a:t>
            </a:r>
            <a:r>
              <a:rPr lang="nb-NO" dirty="0">
                <a:sym typeface="Wingdings" panose="05000000000000000000" pitchFamily="2" charset="2"/>
              </a:rPr>
              <a:t> som oversendingsmåte til tjenesteeier </a:t>
            </a:r>
          </a:p>
          <a:p>
            <a:r>
              <a:rPr lang="nb-NO" dirty="0">
                <a:sym typeface="Wingdings" panose="05000000000000000000" pitchFamily="2" charset="2"/>
              </a:rPr>
              <a:t>Datamodellering i Altinn Studio</a:t>
            </a:r>
          </a:p>
          <a:p>
            <a:endParaRPr lang="nb-NO" dirty="0">
              <a:sym typeface="Wingdings" panose="05000000000000000000" pitchFamily="2" charset="2"/>
            </a:endParaRPr>
          </a:p>
          <a:p>
            <a:r>
              <a:rPr lang="nb-NO" dirty="0">
                <a:sym typeface="Wingdings" panose="05000000000000000000" pitchFamily="2" charset="2"/>
              </a:rPr>
              <a:t>Rettet </a:t>
            </a:r>
            <a:r>
              <a:rPr lang="nb-NO" dirty="0" err="1">
                <a:sym typeface="Wingdings" panose="05000000000000000000" pitchFamily="2" charset="2"/>
              </a:rPr>
              <a:t>bugs</a:t>
            </a:r>
            <a:r>
              <a:rPr lang="nb-NO" dirty="0">
                <a:sym typeface="Wingdings" panose="05000000000000000000" pitchFamily="2" charset="2"/>
              </a:rPr>
              <a:t>/svakheter meldt inn av SSB, Nasjonalbiblioteket og Finanstilsynet</a:t>
            </a:r>
          </a:p>
        </p:txBody>
      </p:sp>
    </p:spTree>
    <p:extLst>
      <p:ext uri="{BB962C8B-B14F-4D97-AF65-F5344CB8AC3E}">
        <p14:creationId xmlns:p14="http://schemas.microsoft.com/office/powerpoint/2010/main" val="3682933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A6C2C86-63BF-47D5-AA3F-905111A23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B596897-2A3A-4B9D-9958-DBB0BC2B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13" y="1115568"/>
            <a:ext cx="3487616" cy="4626864"/>
          </a:xfrm>
        </p:spPr>
        <p:txBody>
          <a:bodyPr>
            <a:normAutofit/>
          </a:bodyPr>
          <a:lstStyle/>
          <a:p>
            <a:pPr algn="l"/>
            <a:r>
              <a:rPr lang="nb-NO" sz="3600" dirty="0"/>
              <a:t>Jobber med nå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5A0768-3044-4AA9-A889-D2CAA68C5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400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AB98DA4-DEEB-46AF-BA62-88595A4E0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398" y="1115568"/>
            <a:ext cx="6245352" cy="4626864"/>
          </a:xfrm>
        </p:spPr>
        <p:txBody>
          <a:bodyPr anchor="ctr">
            <a:normAutofit fontScale="92500" lnSpcReduction="10000"/>
          </a:bodyPr>
          <a:lstStyle/>
          <a:p>
            <a:r>
              <a:rPr lang="nb-NO" dirty="0">
                <a:sym typeface="Wingdings" panose="05000000000000000000" pitchFamily="2" charset="2"/>
              </a:rPr>
              <a:t>Innsynsfunksjonalitet (appinnhold uten/før </a:t>
            </a:r>
            <a:r>
              <a:rPr lang="nb-NO" dirty="0" err="1">
                <a:sym typeface="Wingdings" panose="05000000000000000000" pitchFamily="2" charset="2"/>
              </a:rPr>
              <a:t>instansiering</a:t>
            </a:r>
            <a:r>
              <a:rPr lang="nb-NO" dirty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nb-NO" dirty="0">
                <a:sym typeface="Wingdings" panose="05000000000000000000" pitchFamily="2" charset="2"/>
              </a:rPr>
              <a:t>To case: Valgdirektoratet og Statens vegvesen</a:t>
            </a:r>
          </a:p>
          <a:p>
            <a:endParaRPr lang="nb-NO" dirty="0">
              <a:sym typeface="Wingdings" panose="05000000000000000000" pitchFamily="2" charset="2"/>
            </a:endParaRPr>
          </a:p>
          <a:p>
            <a:r>
              <a:rPr lang="nb-NO" dirty="0">
                <a:sym typeface="Wingdings" panose="05000000000000000000" pitchFamily="2" charset="2"/>
              </a:rPr>
              <a:t>Teste (antatt) ferdig funksjonalitet</a:t>
            </a:r>
          </a:p>
          <a:p>
            <a:pPr lvl="1"/>
            <a:r>
              <a:rPr lang="nb-NO" dirty="0">
                <a:sym typeface="Wingdings" panose="05000000000000000000" pitchFamily="2" charset="2"/>
              </a:rPr>
              <a:t>Fylle ut repeterende gruppe over flere sider - teste</a:t>
            </a:r>
          </a:p>
          <a:p>
            <a:pPr lvl="1"/>
            <a:r>
              <a:rPr lang="nb-NO" dirty="0">
                <a:sym typeface="Wingdings" panose="05000000000000000000" pitchFamily="2" charset="2"/>
              </a:rPr>
              <a:t>Presentasjonsfelter</a:t>
            </a:r>
          </a:p>
          <a:p>
            <a:endParaRPr lang="nb-NO" dirty="0">
              <a:sym typeface="Wingdings" panose="05000000000000000000" pitchFamily="2" charset="2"/>
            </a:endParaRPr>
          </a:p>
          <a:p>
            <a:r>
              <a:rPr lang="nb-NO" dirty="0">
                <a:sym typeface="Wingdings" panose="05000000000000000000" pitchFamily="2" charset="2"/>
              </a:rPr>
              <a:t>Skjemadata som instans-metadata</a:t>
            </a:r>
          </a:p>
          <a:p>
            <a:r>
              <a:rPr lang="nb-NO" dirty="0">
                <a:sym typeface="Wingdings" panose="05000000000000000000" pitchFamily="2" charset="2"/>
              </a:rPr>
              <a:t>Push av </a:t>
            </a:r>
            <a:r>
              <a:rPr lang="nb-NO" dirty="0" err="1">
                <a:sym typeface="Wingdings" panose="05000000000000000000" pitchFamily="2" charset="2"/>
              </a:rPr>
              <a:t>events</a:t>
            </a:r>
            <a:r>
              <a:rPr lang="nb-NO" dirty="0">
                <a:sym typeface="Wingdings" panose="05000000000000000000" pitchFamily="2" charset="2"/>
              </a:rPr>
              <a:t> </a:t>
            </a:r>
          </a:p>
          <a:p>
            <a:r>
              <a:rPr lang="nb-NO" dirty="0" err="1">
                <a:sym typeface="Wingdings" panose="05000000000000000000" pitchFamily="2" charset="2"/>
              </a:rPr>
              <a:t>eFormidling</a:t>
            </a:r>
            <a:r>
              <a:rPr lang="nb-NO" dirty="0">
                <a:sym typeface="Wingdings" panose="05000000000000000000" pitchFamily="2" charset="2"/>
              </a:rPr>
              <a:t> som oversendingsmåte til tjenesteeier </a:t>
            </a:r>
          </a:p>
          <a:p>
            <a:r>
              <a:rPr lang="nb-NO" dirty="0">
                <a:sym typeface="Wingdings" panose="05000000000000000000" pitchFamily="2" charset="2"/>
              </a:rPr>
              <a:t>Datamodellering i Altinn Studio</a:t>
            </a:r>
          </a:p>
        </p:txBody>
      </p:sp>
    </p:spTree>
    <p:extLst>
      <p:ext uri="{BB962C8B-B14F-4D97-AF65-F5344CB8AC3E}">
        <p14:creationId xmlns:p14="http://schemas.microsoft.com/office/powerpoint/2010/main" val="3448598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1AA2F4D-4237-4A39-B866-7876674C9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Planer for Q2 2021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4565361-2B07-4EDC-858D-83FCE81C17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7630" y="2453950"/>
            <a:ext cx="3322704" cy="4077053"/>
          </a:xfrm>
          <a:solidFill>
            <a:schemeClr val="tx1">
              <a:lumMod val="95000"/>
            </a:schemeClr>
          </a:solidFill>
        </p:spPr>
        <p:txBody>
          <a:bodyPr>
            <a:normAutofit fontScale="77500" lnSpcReduction="20000"/>
          </a:bodyPr>
          <a:lstStyle/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nb-NO" b="1" dirty="0" err="1">
                <a:solidFill>
                  <a:schemeClr val="bg1"/>
                </a:solidFill>
                <a:effectLst/>
              </a:rPr>
              <a:t>eFormidling</a:t>
            </a:r>
            <a:r>
              <a:rPr lang="nb-NO" b="1" dirty="0">
                <a:solidFill>
                  <a:schemeClr val="bg1"/>
                </a:solidFill>
                <a:effectLst/>
              </a:rPr>
              <a:t> som oversendingsmåte til tjenesteeier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nb-NO" b="1" dirty="0">
                <a:solidFill>
                  <a:schemeClr val="bg1"/>
                </a:solidFill>
                <a:effectLst/>
              </a:rPr>
              <a:t>Push av </a:t>
            </a:r>
            <a:r>
              <a:rPr lang="nb-NO" b="1" dirty="0" err="1">
                <a:solidFill>
                  <a:schemeClr val="bg1"/>
                </a:solidFill>
                <a:effectLst/>
              </a:rPr>
              <a:t>events</a:t>
            </a:r>
            <a:endParaRPr lang="nb-NO" b="1" dirty="0">
              <a:solidFill>
                <a:schemeClr val="bg1"/>
              </a:solidFill>
              <a:effectLst/>
            </a:endParaRP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nb-NO" b="1" dirty="0">
                <a:solidFill>
                  <a:schemeClr val="bg1"/>
                </a:solidFill>
                <a:effectLst/>
              </a:rPr>
              <a:t>Fylle ut gruppe over flere sider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nb-NO" b="1" dirty="0">
                <a:solidFill>
                  <a:schemeClr val="bg1"/>
                </a:solidFill>
                <a:effectLst/>
              </a:rPr>
              <a:t>Presentasjonsfelter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nb-NO" b="1" dirty="0">
                <a:solidFill>
                  <a:schemeClr val="bg1"/>
                </a:solidFill>
                <a:effectLst/>
              </a:rPr>
              <a:t>Datamodellering i Altinn Studio 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91D6D6A-2FE8-4B40-8756-D6127AC2C5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18949" y="2457974"/>
            <a:ext cx="3322704" cy="4077053"/>
          </a:xfrm>
          <a:solidFill>
            <a:schemeClr val="tx1">
              <a:lumMod val="95000"/>
            </a:schemeClr>
          </a:solidFill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nb-NO" b="1" dirty="0">
                <a:solidFill>
                  <a:schemeClr val="bg1"/>
                </a:solidFill>
                <a:effectLst/>
              </a:rPr>
              <a:t>Skjemadata som metadata på instans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nb-NO" dirty="0">
                <a:solidFill>
                  <a:schemeClr val="bg1"/>
                </a:solidFill>
                <a:effectLst/>
              </a:rPr>
              <a:t>Fortelle bruker at data </a:t>
            </a:r>
            <a:r>
              <a:rPr lang="nb-NO" dirty="0" err="1">
                <a:solidFill>
                  <a:schemeClr val="bg1"/>
                </a:solidFill>
                <a:effectLst/>
              </a:rPr>
              <a:t>autolagres</a:t>
            </a:r>
            <a:endParaRPr lang="nb-NO" dirty="0">
              <a:solidFill>
                <a:schemeClr val="bg1"/>
              </a:solidFill>
              <a:effectLst/>
            </a:endParaRP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nb-NO" b="1" dirty="0">
                <a:solidFill>
                  <a:schemeClr val="bg1"/>
                </a:solidFill>
                <a:effectLst/>
              </a:rPr>
              <a:t>Innsynsfunksjonalitet 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nb-NO" dirty="0">
                <a:solidFill>
                  <a:schemeClr val="bg1"/>
                </a:solidFill>
                <a:effectLst/>
              </a:rPr>
              <a:t>Velge om man vil ha ny instans ved åpning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nb-NO" dirty="0">
                <a:solidFill>
                  <a:schemeClr val="bg1"/>
                </a:solidFill>
                <a:effectLst/>
              </a:rPr>
              <a:t>Ny instans med gjenbruk av data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nb-NO" dirty="0">
                <a:solidFill>
                  <a:schemeClr val="bg1"/>
                </a:solidFill>
                <a:effectLst/>
              </a:rPr>
              <a:t>Lage kopi av eksisterende app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nb-NO" dirty="0" err="1">
                <a:solidFill>
                  <a:schemeClr val="bg1"/>
                </a:solidFill>
                <a:effectLst/>
              </a:rPr>
              <a:t>Branching</a:t>
            </a:r>
            <a:r>
              <a:rPr lang="nb-NO" dirty="0">
                <a:solidFill>
                  <a:schemeClr val="bg1"/>
                </a:solidFill>
                <a:effectLst/>
              </a:rPr>
              <a:t>-støtte i Altinn Studio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nb-NO" dirty="0">
                <a:solidFill>
                  <a:schemeClr val="bg1"/>
                </a:solidFill>
                <a:effectLst/>
              </a:rPr>
              <a:t>Fjerne app fra miljø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endParaRPr lang="nb-NO" dirty="0">
              <a:solidFill>
                <a:schemeClr val="bg1"/>
              </a:solidFill>
              <a:effectLst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endParaRPr lang="nb-NO" dirty="0"/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4392BB8A-D0AD-40B6-A188-438884AF0911}"/>
              </a:ext>
            </a:extLst>
          </p:cNvPr>
          <p:cNvSpPr txBox="1">
            <a:spLocks/>
          </p:cNvSpPr>
          <p:nvPr/>
        </p:nvSpPr>
        <p:spPr>
          <a:xfrm>
            <a:off x="8330268" y="2457971"/>
            <a:ext cx="3322704" cy="4077053"/>
          </a:xfrm>
          <a:prstGeom prst="rect">
            <a:avLst/>
          </a:prstGeom>
          <a:solidFill>
            <a:schemeClr val="tx1">
              <a:lumMod val="95000"/>
            </a:schemeClr>
          </a:solidFill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342900" indent="-306000" defTabSz="4572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1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defRPr>
            </a:lvl1pPr>
            <a:lvl2pPr marL="720000" lvl="1" indent="-270000" defTabSz="4572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9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/>
                </a:solidFill>
                <a:effectLst/>
              </a:defRPr>
            </a:lvl2pPr>
            <a:lvl3pPr marL="1026000" indent="-216000" defTabSz="4572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7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defRPr>
            </a:lvl3pPr>
            <a:lvl4pPr marL="1386000" indent="-216000" defTabSz="4572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5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defRPr>
            </a:lvl4pPr>
            <a:lvl5pPr marL="1674000" indent="-216000" defTabSz="4572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5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defRPr>
            </a:lvl5pPr>
            <a:lvl6pPr marL="20146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defRPr>
            </a:lvl6pPr>
            <a:lvl7pPr marL="24018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defRPr>
            </a:lvl7pPr>
            <a:lvl8pPr marL="27890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defRPr>
            </a:lvl8pPr>
            <a:lvl9pPr marL="3106200" indent="-2286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defRPr>
            </a:lvl9pPr>
          </a:lstStyle>
          <a:p>
            <a:pPr lvl="1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nb-NO" dirty="0"/>
              <a:t>Delegering på app- og instansnivå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nb-NO" dirty="0"/>
              <a:t>Autorisasjon av organisasjon (ikke-personlig)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nb-NO" dirty="0" err="1"/>
              <a:t>Virusscanning</a:t>
            </a:r>
            <a:r>
              <a:rPr lang="nb-NO" dirty="0"/>
              <a:t> av filvedlegg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nb-NO" dirty="0"/>
              <a:t>Forbedringer av PDF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nb-NO" dirty="0"/>
              <a:t>Retningslinjer for skjemadesign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nb-NO" dirty="0"/>
              <a:t>Visuelle oppgraderinger av skjemadesign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nb-NO" dirty="0"/>
              <a:t>Forbedringer av </a:t>
            </a:r>
            <a:r>
              <a:rPr lang="nb-NO" dirty="0" err="1"/>
              <a:t>dashboard</a:t>
            </a:r>
            <a:r>
              <a:rPr lang="nb-NO" dirty="0"/>
              <a:t> i Altinn Studio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nb-NO" dirty="0"/>
              <a:t>Bedre universell utforming av Altinn Studio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Ø"/>
            </a:pPr>
            <a:endParaRPr lang="nb-NO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7A5A6FC0-4117-4E13-A87F-463A1C4BC908}"/>
              </a:ext>
            </a:extLst>
          </p:cNvPr>
          <p:cNvSpPr/>
          <p:nvPr/>
        </p:nvSpPr>
        <p:spPr>
          <a:xfrm>
            <a:off x="707630" y="1871472"/>
            <a:ext cx="3322704" cy="5864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Ferdigstilling av arbeid påbegynt i første kvartal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4F1D63B2-007C-497C-B32F-D430A0729EA7}"/>
              </a:ext>
            </a:extLst>
          </p:cNvPr>
          <p:cNvSpPr/>
          <p:nvPr/>
        </p:nvSpPr>
        <p:spPr>
          <a:xfrm>
            <a:off x="4518949" y="1873597"/>
            <a:ext cx="3322704" cy="58649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Ny funksjonalitet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03181592-8524-4858-9765-A8EB5320803B}"/>
              </a:ext>
            </a:extLst>
          </p:cNvPr>
          <p:cNvSpPr/>
          <p:nvPr/>
        </p:nvSpPr>
        <p:spPr>
          <a:xfrm>
            <a:off x="8330268" y="1871471"/>
            <a:ext cx="3322704" cy="5864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Analyser/utredninger</a:t>
            </a:r>
            <a:br>
              <a:rPr lang="nb-NO" dirty="0"/>
            </a:br>
            <a:r>
              <a:rPr lang="nb-NO" dirty="0"/>
              <a:t>(utvikling kan påbegynnes)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B08A1648-0CEB-4364-956E-D9B97C390653}"/>
              </a:ext>
            </a:extLst>
          </p:cNvPr>
          <p:cNvSpPr txBox="1"/>
          <p:nvPr/>
        </p:nvSpPr>
        <p:spPr>
          <a:xfrm>
            <a:off x="7480996" y="6531003"/>
            <a:ext cx="4171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/>
              <a:t>Fet=under utvikling </a:t>
            </a:r>
            <a:r>
              <a:rPr lang="nb-NO" dirty="0"/>
              <a:t>|</a:t>
            </a:r>
            <a:r>
              <a:rPr lang="nb-NO" b="1" dirty="0"/>
              <a:t> </a:t>
            </a:r>
            <a:r>
              <a:rPr lang="nb-NO" i="1" dirty="0"/>
              <a:t>kursiv=under analyse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2797216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46BF9-C0EF-4F7A-A507-6B55BD80E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Tjenesteeiere</a:t>
            </a:r>
            <a:r>
              <a:rPr lang="nb-NO" dirty="0"/>
              <a:t> i Altinn 3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5642AB98-9788-4F98-B7EA-80C23BD5EA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Minst en tjeneste </a:t>
            </a:r>
            <a:br>
              <a:rPr lang="nb-NO" dirty="0"/>
            </a:br>
            <a:r>
              <a:rPr lang="nb-NO" dirty="0"/>
              <a:t>i produksjon (6)</a:t>
            </a:r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663922B4-B42B-4308-8FC3-2C5F459D54F3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480288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Digitaliseringsdirektoratet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Statistisk sentralbyrå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Kartverket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Nasjonalbiblioteket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Arbeidstilsynet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Skatteetaten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3A691D5D-59E9-4200-BE09-E830F5F913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b-NO" dirty="0"/>
              <a:t>Testmiljø etablert (11)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78879780-FE13-45B0-947E-43A710A36910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480288"/>
          </a:xfrm>
        </p:spPr>
        <p:txBody>
          <a:bodyPr>
            <a:normAutofit fontScale="92500" lnSpcReduction="1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Brønnøysundregistrene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Direktoratet for </a:t>
            </a:r>
            <a:r>
              <a:rPr lang="nb-NO" dirty="0" err="1"/>
              <a:t>byggkvalitet</a:t>
            </a:r>
            <a:endParaRPr lang="nb-NO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Digitale Helgeland v/Brønnøy kommune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b="1" dirty="0"/>
              <a:t>Direktoratet for mineralforvaltning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Gjenopptakelseskommisjonen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Helsedirektoratet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Helse Møre og Romsdal HF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b="1" dirty="0"/>
              <a:t>Kulturrådet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Arbeids- og velferdsetaten (NAV)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Nasjonal sikkerhetsmyndighet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Utdanningsdirektoratet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D45778E2-2156-4C68-82A8-96B10AE3F1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Organisasjon i </a:t>
            </a:r>
            <a:br>
              <a:rPr lang="nb-NO" dirty="0"/>
            </a:br>
            <a:r>
              <a:rPr lang="nb-NO" dirty="0"/>
              <a:t>Altinn Studio (3)</a:t>
            </a:r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3280B5D9-CC2A-4150-BB8E-E1DDE6716D84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480288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Barne-, ungdoms- og familiedirektoratet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b="1" dirty="0"/>
              <a:t>Statens Arbeidsmiljøinstitutt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Statens vegvesen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4AABA520-8ECA-49B5-AEF7-2E2D6A1DE670}"/>
              </a:ext>
            </a:extLst>
          </p:cNvPr>
          <p:cNvSpPr txBox="1"/>
          <p:nvPr/>
        </p:nvSpPr>
        <p:spPr>
          <a:xfrm>
            <a:off x="8655302" y="6531003"/>
            <a:ext cx="2612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/>
              <a:t>Fet=etablert siste periode</a:t>
            </a:r>
          </a:p>
        </p:txBody>
      </p:sp>
    </p:spTree>
    <p:extLst>
      <p:ext uri="{BB962C8B-B14F-4D97-AF65-F5344CB8AC3E}">
        <p14:creationId xmlns:p14="http://schemas.microsoft.com/office/powerpoint/2010/main" val="171810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B482FD-C684-4DAA-AC4C-1739F51A9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C0BD79D-D520-41D6-BFFC-3C8E7BEEC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9236" y="1097280"/>
            <a:ext cx="6043875" cy="46268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 dirty="0" err="1"/>
              <a:t>Spørsmål</a:t>
            </a:r>
            <a:r>
              <a:rPr lang="en-US" sz="5400" dirty="0"/>
              <a:t>? </a:t>
            </a:r>
            <a:r>
              <a:rPr lang="en-US" sz="5400" dirty="0" err="1"/>
              <a:t>Kommentarer</a:t>
            </a:r>
            <a:r>
              <a:rPr lang="en-US" sz="5400"/>
              <a:t>?</a:t>
            </a:r>
            <a:endParaRPr lang="en-US" sz="5400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4813C5F-79E7-4BC4-991E-D2A9E7FF2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3795" y="1097280"/>
            <a:ext cx="3256177" cy="46268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nb-NO" dirty="0">
                <a:hlinkClick r:id="rId3"/>
              </a:rPr>
              <a:t>lvb@digdir.no</a:t>
            </a:r>
            <a:endParaRPr lang="nb-NO" dirty="0"/>
          </a:p>
          <a:p>
            <a:pPr algn="r"/>
            <a:r>
              <a:rPr lang="nb-NO" dirty="0">
                <a:hlinkClick r:id="rId4"/>
              </a:rPr>
              <a:t>https://altinnstudio.slack.com</a:t>
            </a:r>
            <a:r>
              <a:rPr lang="nb-NO" dirty="0"/>
              <a:t> </a:t>
            </a:r>
          </a:p>
          <a:p>
            <a:pPr algn="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AA738B-EDF5-4694-B25A-3488245BC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6816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RegularSeed_2SEEDS">
      <a:dk1>
        <a:srgbClr val="000000"/>
      </a:dk1>
      <a:lt1>
        <a:srgbClr val="FFFFFF"/>
      </a:lt1>
      <a:dk2>
        <a:srgbClr val="243741"/>
      </a:dk2>
      <a:lt2>
        <a:srgbClr val="E2E8E7"/>
      </a:lt2>
      <a:accent1>
        <a:srgbClr val="B13B52"/>
      </a:accent1>
      <a:accent2>
        <a:srgbClr val="C34D95"/>
      </a:accent2>
      <a:accent3>
        <a:srgbClr val="C3674D"/>
      </a:accent3>
      <a:accent4>
        <a:srgbClr val="3BB182"/>
      </a:accent4>
      <a:accent5>
        <a:srgbClr val="46B2B4"/>
      </a:accent5>
      <a:accent6>
        <a:srgbClr val="3B7EB1"/>
      </a:accent6>
      <a:hlink>
        <a:srgbClr val="31937F"/>
      </a:hlink>
      <a:folHlink>
        <a:srgbClr val="7F7F7F"/>
      </a:folHlink>
    </a:clrScheme>
    <a:fontScheme name="Slate">
      <a:majorFont>
        <a:latin typeface="Georgia Pro Cond Ligh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Speak Pro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335</Words>
  <Application>Microsoft Office PowerPoint</Application>
  <PresentationFormat>Widescreen</PresentationFormat>
  <Paragraphs>83</Paragraphs>
  <Slides>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2" baseType="lpstr">
      <vt:lpstr>Arial</vt:lpstr>
      <vt:lpstr>Georgia Pro Cond Light</vt:lpstr>
      <vt:lpstr>Speak Pro</vt:lpstr>
      <vt:lpstr>Wingdings</vt:lpstr>
      <vt:lpstr>Wingdings 2</vt:lpstr>
      <vt:lpstr>SlateVTI</vt:lpstr>
      <vt:lpstr>Altinn-kaffe</vt:lpstr>
      <vt:lpstr>Jobbet med siden sist</vt:lpstr>
      <vt:lpstr>Jobber med nå</vt:lpstr>
      <vt:lpstr>Planer for Q2 2021</vt:lpstr>
      <vt:lpstr>Tjenesteeiere i Altinn 3</vt:lpstr>
      <vt:lpstr>Spørsmål? Kommentarer?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Altinn-kaffe</dc:title>
  <dc:creator>Bachmann, Lars Vegard</dc:creator>
  <cp:lastModifiedBy>Bachmann, Lars Vegard</cp:lastModifiedBy>
  <cp:revision>7</cp:revision>
  <dcterms:created xsi:type="dcterms:W3CDTF">2021-01-06T12:11:45Z</dcterms:created>
  <dcterms:modified xsi:type="dcterms:W3CDTF">2021-04-28T11:30:27Z</dcterms:modified>
</cp:coreProperties>
</file>