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7" r:id="rId3"/>
    <p:sldId id="259" r:id="rId4"/>
    <p:sldId id="264" r:id="rId5"/>
    <p:sldId id="270" r:id="rId6"/>
    <p:sldId id="265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05520-AA17-4B7D-96EF-77C80F35821D}" v="2" dt="2021-09-23T06:35:50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15305520-AA17-4B7D-96EF-77C80F35821D}"/>
    <pc:docChg chg="custSel addSld delSld modSld">
      <pc:chgData name="Bachmann, Lars Vegard" userId="9fade4d3-1629-4597-b3ae-edc23d66fe50" providerId="ADAL" clId="{15305520-AA17-4B7D-96EF-77C80F35821D}" dt="2021-09-23T07:44:09.251" v="347" actId="20577"/>
      <pc:docMkLst>
        <pc:docMk/>
      </pc:docMkLst>
      <pc:sldChg chg="modSp mod">
        <pc:chgData name="Bachmann, Lars Vegard" userId="9fade4d3-1629-4597-b3ae-edc23d66fe50" providerId="ADAL" clId="{15305520-AA17-4B7D-96EF-77C80F35821D}" dt="2021-09-23T06:15:11.909" v="2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15305520-AA17-4B7D-96EF-77C80F35821D}" dt="2021-09-23T06:15:11.909" v="2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15305520-AA17-4B7D-96EF-77C80F35821D}" dt="2021-09-23T07:22:22.500" v="317" actId="27636"/>
        <pc:sldMkLst>
          <pc:docMk/>
          <pc:sldMk cId="3448598731" sldId="259"/>
        </pc:sldMkLst>
        <pc:spChg chg="mod">
          <ac:chgData name="Bachmann, Lars Vegard" userId="9fade4d3-1629-4597-b3ae-edc23d66fe50" providerId="ADAL" clId="{15305520-AA17-4B7D-96EF-77C80F35821D}" dt="2021-09-23T07:22:22.500" v="317" actId="27636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15305520-AA17-4B7D-96EF-77C80F35821D}" dt="2021-09-23T07:44:09.251" v="347" actId="20577"/>
        <pc:sldMkLst>
          <pc:docMk/>
          <pc:sldMk cId="1940681658" sldId="260"/>
        </pc:sldMkLst>
        <pc:spChg chg="mod">
          <ac:chgData name="Bachmann, Lars Vegard" userId="9fade4d3-1629-4597-b3ae-edc23d66fe50" providerId="ADAL" clId="{15305520-AA17-4B7D-96EF-77C80F35821D}" dt="2021-09-23T07:44:09.251" v="347" actId="20577"/>
          <ac:spMkLst>
            <pc:docMk/>
            <pc:sldMk cId="1940681658" sldId="260"/>
            <ac:spMk id="4" creationId="{F4813C5F-79E7-4BC4-991E-D2A9E7FF2F0E}"/>
          </ac:spMkLst>
        </pc:spChg>
      </pc:sldChg>
      <pc:sldChg chg="modSp mod">
        <pc:chgData name="Bachmann, Lars Vegard" userId="9fade4d3-1629-4597-b3ae-edc23d66fe50" providerId="ADAL" clId="{15305520-AA17-4B7D-96EF-77C80F35821D}" dt="2021-09-23T07:03:59.307" v="277" actId="400"/>
        <pc:sldMkLst>
          <pc:docMk/>
          <pc:sldMk cId="2797216799" sldId="264"/>
        </pc:sldMkLst>
        <pc:spChg chg="mod">
          <ac:chgData name="Bachmann, Lars Vegard" userId="9fade4d3-1629-4597-b3ae-edc23d66fe50" providerId="ADAL" clId="{15305520-AA17-4B7D-96EF-77C80F35821D}" dt="2021-09-23T07:03:59.307" v="277" actId="400"/>
          <ac:spMkLst>
            <pc:docMk/>
            <pc:sldMk cId="2797216799" sldId="264"/>
            <ac:spMk id="11" creationId="{BB13017E-3405-4CDF-B006-C1DBE6CDAB05}"/>
          </ac:spMkLst>
        </pc:spChg>
        <pc:spChg chg="mod">
          <ac:chgData name="Bachmann, Lars Vegard" userId="9fade4d3-1629-4597-b3ae-edc23d66fe50" providerId="ADAL" clId="{15305520-AA17-4B7D-96EF-77C80F35821D}" dt="2021-09-23T06:36:04.613" v="157" actId="400"/>
          <ac:spMkLst>
            <pc:docMk/>
            <pc:sldMk cId="2797216799" sldId="264"/>
            <ac:spMk id="13" creationId="{95560F77-80B3-4719-BCFF-8DC7C36B5DBB}"/>
          </ac:spMkLst>
        </pc:spChg>
      </pc:sldChg>
      <pc:sldChg chg="modSp mod">
        <pc:chgData name="Bachmann, Lars Vegard" userId="9fade4d3-1629-4597-b3ae-edc23d66fe50" providerId="ADAL" clId="{15305520-AA17-4B7D-96EF-77C80F35821D}" dt="2021-09-23T06:53:56.962" v="214" actId="20577"/>
        <pc:sldMkLst>
          <pc:docMk/>
          <pc:sldMk cId="171810497" sldId="265"/>
        </pc:sldMkLst>
        <pc:spChg chg="mod">
          <ac:chgData name="Bachmann, Lars Vegard" userId="9fade4d3-1629-4597-b3ae-edc23d66fe50" providerId="ADAL" clId="{15305520-AA17-4B7D-96EF-77C80F35821D}" dt="2021-09-23T06:53:30.116" v="213" actId="20577"/>
          <ac:spMkLst>
            <pc:docMk/>
            <pc:sldMk cId="171810497" sldId="265"/>
            <ac:spMk id="9" creationId="{3A691D5D-59E9-4200-BE09-E830F5F9136B}"/>
          </ac:spMkLst>
        </pc:spChg>
        <pc:spChg chg="mod">
          <ac:chgData name="Bachmann, Lars Vegard" userId="9fade4d3-1629-4597-b3ae-edc23d66fe50" providerId="ADAL" clId="{15305520-AA17-4B7D-96EF-77C80F35821D}" dt="2021-09-23T06:53:56.962" v="214" actId="20577"/>
          <ac:spMkLst>
            <pc:docMk/>
            <pc:sldMk cId="171810497" sldId="265"/>
            <ac:spMk id="10" creationId="{D45778E2-2156-4C68-82A8-96B10AE3F1A6}"/>
          </ac:spMkLst>
        </pc:spChg>
        <pc:spChg chg="mod">
          <ac:chgData name="Bachmann, Lars Vegard" userId="9fade4d3-1629-4597-b3ae-edc23d66fe50" providerId="ADAL" clId="{15305520-AA17-4B7D-96EF-77C80F35821D}" dt="2021-09-23T06:46:15.995" v="185" actId="20577"/>
          <ac:spMkLst>
            <pc:docMk/>
            <pc:sldMk cId="171810497" sldId="265"/>
            <ac:spMk id="12" creationId="{78879780-FE13-45B0-947E-43A710A36910}"/>
          </ac:spMkLst>
        </pc:spChg>
        <pc:spChg chg="mod">
          <ac:chgData name="Bachmann, Lars Vegard" userId="9fade4d3-1629-4597-b3ae-edc23d66fe50" providerId="ADAL" clId="{15305520-AA17-4B7D-96EF-77C80F35821D}" dt="2021-09-23T06:46:51.647" v="209" actId="113"/>
          <ac:spMkLst>
            <pc:docMk/>
            <pc:sldMk cId="171810497" sldId="265"/>
            <ac:spMk id="13" creationId="{3280B5D9-CC2A-4150-BB8E-E1DDE6716D84}"/>
          </ac:spMkLst>
        </pc:spChg>
        <pc:spChg chg="mod">
          <ac:chgData name="Bachmann, Lars Vegard" userId="9fade4d3-1629-4597-b3ae-edc23d66fe50" providerId="ADAL" clId="{15305520-AA17-4B7D-96EF-77C80F35821D}" dt="2021-09-23T06:50:16.771" v="212" actId="20577"/>
          <ac:spMkLst>
            <pc:docMk/>
            <pc:sldMk cId="171810497" sldId="265"/>
            <ac:spMk id="15" creationId="{22A8717A-5465-491C-B25A-EA231AF0CC6C}"/>
          </ac:spMkLst>
        </pc:spChg>
      </pc:sldChg>
      <pc:sldChg chg="modSp mod">
        <pc:chgData name="Bachmann, Lars Vegard" userId="9fade4d3-1629-4597-b3ae-edc23d66fe50" providerId="ADAL" clId="{15305520-AA17-4B7D-96EF-77C80F35821D}" dt="2021-09-23T07:24:32.612" v="346" actId="27636"/>
        <pc:sldMkLst>
          <pc:docMk/>
          <pc:sldMk cId="2066718920" sldId="267"/>
        </pc:sldMkLst>
        <pc:spChg chg="mod">
          <ac:chgData name="Bachmann, Lars Vegard" userId="9fade4d3-1629-4597-b3ae-edc23d66fe50" providerId="ADAL" clId="{15305520-AA17-4B7D-96EF-77C80F35821D}" dt="2021-09-23T07:24:32.612" v="346" actId="27636"/>
          <ac:spMkLst>
            <pc:docMk/>
            <pc:sldMk cId="2066718920" sldId="267"/>
            <ac:spMk id="3" creationId="{FAB98DA4-DEEB-46AF-BA62-88595A4E0D9C}"/>
          </ac:spMkLst>
        </pc:spChg>
      </pc:sldChg>
      <pc:sldChg chg="del">
        <pc:chgData name="Bachmann, Lars Vegard" userId="9fade4d3-1629-4597-b3ae-edc23d66fe50" providerId="ADAL" clId="{15305520-AA17-4B7D-96EF-77C80F35821D}" dt="2021-09-23T06:15:05.984" v="0" actId="47"/>
        <pc:sldMkLst>
          <pc:docMk/>
          <pc:sldMk cId="1591860675" sldId="268"/>
        </pc:sldMkLst>
      </pc:sldChg>
      <pc:sldChg chg="modSp add mod">
        <pc:chgData name="Bachmann, Lars Vegard" userId="9fade4d3-1629-4597-b3ae-edc23d66fe50" providerId="ADAL" clId="{15305520-AA17-4B7D-96EF-77C80F35821D}" dt="2021-09-23T06:57:32.153" v="267" actId="20577"/>
        <pc:sldMkLst>
          <pc:docMk/>
          <pc:sldMk cId="163416377" sldId="270"/>
        </pc:sldMkLst>
        <pc:spChg chg="mod">
          <ac:chgData name="Bachmann, Lars Vegard" userId="9fade4d3-1629-4597-b3ae-edc23d66fe50" providerId="ADAL" clId="{15305520-AA17-4B7D-96EF-77C80F35821D}" dt="2021-09-23T06:57:32.153" v="267" actId="20577"/>
          <ac:spMkLst>
            <pc:docMk/>
            <pc:sldMk cId="163416377" sldId="270"/>
            <ac:spMk id="3" creationId="{FAB98DA4-DEEB-46AF-BA62-88595A4E0D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altinn.studio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ltinn/altinn-studio/blob/master/CONTRIBUTING.m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23. september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77500" lnSpcReduction="2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Reimplementere/ferdigstille basisfunksjonalitet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</a:t>
            </a:r>
          </a:p>
          <a:p>
            <a:r>
              <a:rPr lang="nb-NO" dirty="0">
                <a:sym typeface="Wingdings" panose="05000000000000000000" pitchFamily="2" charset="2"/>
              </a:rPr>
              <a:t>Brøytekjøring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Avpublisere en app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Avgivervalg</a:t>
            </a:r>
            <a:r>
              <a:rPr lang="nb-NO" dirty="0">
                <a:sym typeface="Wingdings" panose="05000000000000000000" pitchFamily="2" charset="2"/>
              </a:rPr>
              <a:t> i </a:t>
            </a:r>
            <a:r>
              <a:rPr lang="nb-NO" dirty="0" err="1">
                <a:sym typeface="Wingdings" panose="05000000000000000000" pitchFamily="2" charset="2"/>
              </a:rPr>
              <a:t>stateless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 err="1">
                <a:sym typeface="Wingdings" panose="05000000000000000000" pitchFamily="2" charset="2"/>
              </a:rPr>
              <a:t>Event</a:t>
            </a:r>
            <a:r>
              <a:rPr lang="nb-NO" dirty="0">
                <a:sym typeface="Wingdings" panose="05000000000000000000" pitchFamily="2" charset="2"/>
              </a:rPr>
              <a:t> ved bytte av understatus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Design: Velge ny eller eksisterende instans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  <a:hlinkClick r:id="rId2"/>
              </a:rPr>
              <a:t>Restrukturering av dokumentasjon</a:t>
            </a:r>
            <a:r>
              <a:rPr lang="nb-NO" dirty="0">
                <a:sym typeface="Wingdings" panose="05000000000000000000" pitchFamily="2" charset="2"/>
              </a:rPr>
              <a:t> og flytting av </a:t>
            </a:r>
            <a:r>
              <a:rPr lang="nb-NO" dirty="0" err="1">
                <a:sym typeface="Wingdings" panose="05000000000000000000" pitchFamily="2" charset="2"/>
              </a:rPr>
              <a:t>Slack</a:t>
            </a:r>
            <a:r>
              <a:rPr lang="nb-NO" dirty="0">
                <a:sym typeface="Wingdings" panose="05000000000000000000" pitchFamily="2" charset="2"/>
              </a:rPr>
              <a:t>-område</a:t>
            </a:r>
          </a:p>
        </p:txBody>
      </p:sp>
    </p:spTree>
    <p:extLst>
      <p:ext uri="{BB962C8B-B14F-4D97-AF65-F5344CB8AC3E}">
        <p14:creationId xmlns:p14="http://schemas.microsoft.com/office/powerpoint/2010/main" val="20667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OIDC-støtte</a:t>
            </a:r>
          </a:p>
          <a:p>
            <a:r>
              <a:rPr lang="nb-NO" dirty="0">
                <a:sym typeface="Wingdings" panose="05000000000000000000" pitchFamily="2" charset="2"/>
              </a:rPr>
              <a:t>Brøytekjøring </a:t>
            </a:r>
            <a:r>
              <a:rPr lang="nb-NO" dirty="0" err="1">
                <a:sym typeface="Wingdings" panose="05000000000000000000" pitchFamily="2" charset="2"/>
              </a:rPr>
              <a:t>eFormidling</a:t>
            </a:r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Avpublisere en app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Velge ny eller eksisterende instans</a:t>
            </a:r>
          </a:p>
          <a:p>
            <a:r>
              <a:rPr lang="nb-NO" dirty="0"/>
              <a:t>Ny utfylling med grunnlag i tidligere innsending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Analyse/design:</a:t>
            </a:r>
          </a:p>
          <a:p>
            <a:pPr lvl="1"/>
            <a:r>
              <a:rPr lang="nb-NO" dirty="0" err="1">
                <a:sym typeface="Wingdings" panose="05000000000000000000" pitchFamily="2" charset="2"/>
              </a:rPr>
              <a:t>Branching</a:t>
            </a:r>
            <a:r>
              <a:rPr lang="nb-NO" dirty="0">
                <a:sym typeface="Wingdings" panose="05000000000000000000" pitchFamily="2" charset="2"/>
              </a:rPr>
              <a:t> i Altinn Studio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Navigere mellom </a:t>
            </a:r>
            <a:r>
              <a:rPr lang="nb-NO" dirty="0" err="1">
                <a:sym typeface="Wingdings" panose="05000000000000000000" pitchFamily="2" charset="2"/>
              </a:rPr>
              <a:t>prossessteg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Planer for Q3 2021</a:t>
            </a:r>
          </a:p>
        </p:txBody>
      </p:sp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BB13017E-3405-4CDF-B006-C1DBE6CDAB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nb-NO" b="1" dirty="0"/>
              <a:t>Ferdigstilt</a:t>
            </a:r>
          </a:p>
          <a:p>
            <a:r>
              <a:rPr lang="nb-NO" dirty="0"/>
              <a:t>Lage kopi av app (i Altinn Studio)</a:t>
            </a:r>
          </a:p>
          <a:p>
            <a:r>
              <a:rPr lang="nb-NO" dirty="0"/>
              <a:t>Innsynsfunksjonalitet</a:t>
            </a:r>
          </a:p>
          <a:p>
            <a:pPr marL="36900" indent="0">
              <a:buNone/>
            </a:pPr>
            <a:br>
              <a:rPr lang="nb-NO" b="1" dirty="0"/>
            </a:br>
            <a:r>
              <a:rPr lang="nb-NO" b="1" dirty="0"/>
              <a:t>Igangsatt</a:t>
            </a:r>
          </a:p>
          <a:p>
            <a:r>
              <a:rPr lang="nb-NO" dirty="0"/>
              <a:t>Datamodelleringsfunksjonalitet</a:t>
            </a:r>
          </a:p>
          <a:p>
            <a:r>
              <a:rPr lang="nb-NO" dirty="0" err="1"/>
              <a:t>eFormidling</a:t>
            </a:r>
            <a:endParaRPr lang="nb-NO" dirty="0"/>
          </a:p>
          <a:p>
            <a:r>
              <a:rPr lang="nb-NO" dirty="0"/>
              <a:t>Delegering på app-nivå</a:t>
            </a:r>
            <a:br>
              <a:rPr lang="nb-NO" dirty="0"/>
            </a:br>
            <a:r>
              <a:rPr lang="nb-NO" sz="1400" dirty="0"/>
              <a:t>(håndteres av autorisasjons-teamet)</a:t>
            </a:r>
          </a:p>
          <a:p>
            <a:r>
              <a:rPr lang="nb-NO" dirty="0"/>
              <a:t>Analyse: Friere navigering mellom steg i prosess</a:t>
            </a:r>
          </a:p>
          <a:p>
            <a:r>
              <a:rPr lang="nb-NO" dirty="0"/>
              <a:t>Velge om man vil ha ny instans ved åpning</a:t>
            </a:r>
          </a:p>
          <a:p>
            <a:r>
              <a:rPr lang="nb-NO" dirty="0"/>
              <a:t>Ny utfylling med grunnlag i tidligere innsending (Lag ny kopi)</a:t>
            </a:r>
          </a:p>
          <a:p>
            <a:r>
              <a:rPr lang="nb-NO" dirty="0" err="1"/>
              <a:t>Branching</a:t>
            </a:r>
            <a:r>
              <a:rPr lang="nb-NO" dirty="0"/>
              <a:t> i Altinn Studio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95560F77-80B3-4719-BCFF-8DC7C36B5D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nb-NO" b="1" dirty="0"/>
              <a:t>Gjenstår</a:t>
            </a:r>
          </a:p>
          <a:p>
            <a:r>
              <a:rPr lang="nb-NO" strike="sngStrike" dirty="0"/>
              <a:t>Info til bruker om at data </a:t>
            </a:r>
            <a:r>
              <a:rPr lang="nb-NO" strike="sngStrike" dirty="0" err="1"/>
              <a:t>autolagres</a:t>
            </a:r>
            <a:endParaRPr lang="nb-NO" strike="sngStrike" dirty="0"/>
          </a:p>
          <a:p>
            <a:endParaRPr lang="nb-NO" dirty="0"/>
          </a:p>
          <a:p>
            <a:pPr marL="3690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721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Kjente (potensielle) eksterne bidrag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lnSpcReduction="10000"/>
          </a:bodyPr>
          <a:lstStyle/>
          <a:p>
            <a:r>
              <a:rPr lang="nb-NO" dirty="0" err="1">
                <a:sym typeface="Wingdings" panose="05000000000000000000" pitchFamily="2" charset="2"/>
              </a:rPr>
              <a:t>Forhåndsvalgt</a:t>
            </a:r>
            <a:r>
              <a:rPr lang="nb-NO" dirty="0">
                <a:sym typeface="Wingdings" panose="05000000000000000000" pitchFamily="2" charset="2"/>
              </a:rPr>
              <a:t> at repeterende gruppe er åpen (Martin, SSB) 🆕</a:t>
            </a:r>
          </a:p>
          <a:p>
            <a:r>
              <a:rPr lang="nb-NO" dirty="0">
                <a:sym typeface="Wingdings" panose="05000000000000000000" pitchFamily="2" charset="2"/>
              </a:rPr>
              <a:t>Navigering mellom sider i et utfyllingssteg (Martin, SSB)</a:t>
            </a:r>
          </a:p>
          <a:p>
            <a:r>
              <a:rPr lang="nb-NO" dirty="0">
                <a:sym typeface="Wingdings" panose="05000000000000000000" pitchFamily="2" charset="2"/>
              </a:rPr>
              <a:t>Trekkspill-komponent (Tonja, Accenture – for Digitale Helgeland)</a:t>
            </a:r>
          </a:p>
          <a:p>
            <a:r>
              <a:rPr lang="nb-NO" dirty="0">
                <a:sym typeface="Wingdings" panose="05000000000000000000" pitchFamily="2" charset="2"/>
              </a:rPr>
              <a:t>Bilde-komponent (Alexandra, Accenture – for Digitale Helgeland) </a:t>
            </a:r>
          </a:p>
          <a:p>
            <a:r>
              <a:rPr lang="nb-NO" dirty="0">
                <a:sym typeface="Wingdings" panose="05000000000000000000" pitchFamily="2" charset="2"/>
              </a:rPr>
              <a:t>Tagging av filvedlegg (Sindre, Nasjonalbiblioteket)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pPr marL="36900" indent="0">
              <a:buNone/>
            </a:pPr>
            <a:r>
              <a:rPr lang="nb-NO" dirty="0">
                <a:sym typeface="Wingdings" panose="05000000000000000000" pitchFamily="2" charset="2"/>
                <a:hlinkClick r:id="rId2"/>
              </a:rPr>
              <a:t>Slik kan du bidra</a:t>
            </a:r>
            <a:endParaRPr lang="nb-NO" dirty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41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B46BF9-C0EF-4F7A-A507-6B55BD80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Tjenesteeiere</a:t>
            </a:r>
            <a:r>
              <a:rPr lang="nb-NO" dirty="0"/>
              <a:t> i Altinn 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642AB98-9788-4F98-B7EA-80C23BD5E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Minst en tjeneste </a:t>
            </a:r>
            <a:br>
              <a:rPr lang="nb-NO" dirty="0"/>
            </a:br>
            <a:r>
              <a:rPr lang="nb-NO" dirty="0"/>
              <a:t>i produksjon (8)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663922B4-B42B-4308-8FC3-2C5F459D54F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480288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Digitaliseringsdirektoratet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Statistisk sentralbyrå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Kartverket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Nasjonalbiblioteket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Skatteetaten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Utlendingsdirektoratet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Valgdirektoratet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A691D5D-59E9-4200-BE09-E830F5F91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Testmiljø etablert (17)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78879780-FE13-45B0-947E-43A710A369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480288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Barne-, ungdoms- og familiedirektoratet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Brønnøysundregistrene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</a:t>
            </a:r>
            <a:r>
              <a:rPr lang="nb-NO" dirty="0" err="1"/>
              <a:t>byggkvalitet</a:t>
            </a:r>
            <a:endParaRPr lang="nb-NO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Digitale Helgeland v/Brønnøy kommune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mineralforvaltning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Gjenopptakelseskommisjonen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Helse Møre og Romsdal HF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Kulturrådet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Miljødirektoratet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Arbeids- og velferdsetaten (NAV)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Nasjonal sikkerhetsmyndighet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Norsk pasientskadeerstatning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Patentstyret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arbeidsmiljøinstitutt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sivilrettsforvaltning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Utdanningsdirektoratet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D45778E2-2156-4C68-82A8-96B10AE3F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Organisasjon i </a:t>
            </a:r>
            <a:br>
              <a:rPr lang="nb-NO" dirty="0"/>
            </a:br>
            <a:r>
              <a:rPr lang="nb-NO" dirty="0"/>
              <a:t>Altinn Studio (16)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3280B5D9-CC2A-4150-BB8E-E1DDE6716D84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480288"/>
          </a:xfrm>
        </p:spPr>
        <p:txBody>
          <a:bodyPr>
            <a:normAutofit fontScale="550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Datatilsynet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Direktoratet for samfunnssikkerhet og beredskap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Felleskontoret for AFP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Finanstilsynet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Fiskeridirektoratet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Lotteri- og stiftelsestilsynet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Norges vassdrags- og energidirektorat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Politiet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Sjøfartsdirektoratet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legemiddelverk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havarikommisjon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b="1" dirty="0"/>
              <a:t>Statens pensjonskasse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Statens vegvesen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Tolletaten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Tilsynsrådet for advokatvirksomhet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/>
              <a:t>Økokrim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AABA520-8ECA-49B5-AEF7-2E2D6A1DE670}"/>
              </a:ext>
            </a:extLst>
          </p:cNvPr>
          <p:cNvSpPr txBox="1"/>
          <p:nvPr/>
        </p:nvSpPr>
        <p:spPr>
          <a:xfrm>
            <a:off x="8655302" y="6531003"/>
            <a:ext cx="2612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Fet=etablert siste periode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2A8717A-5465-491C-B25A-EA231AF0CC6C}"/>
              </a:ext>
            </a:extLst>
          </p:cNvPr>
          <p:cNvSpPr txBox="1"/>
          <p:nvPr/>
        </p:nvSpPr>
        <p:spPr>
          <a:xfrm>
            <a:off x="7966572" y="6088777"/>
            <a:ext cx="33281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+5 </a:t>
            </a:r>
            <a:r>
              <a:rPr lang="nb-NO" sz="1100" dirty="0" err="1"/>
              <a:t>tjenesteeiere</a:t>
            </a:r>
            <a:r>
              <a:rPr lang="nb-NO" sz="1100" dirty="0"/>
              <a:t> som ikke ennå har valgt administrator</a:t>
            </a:r>
          </a:p>
        </p:txBody>
      </p:sp>
    </p:spTree>
    <p:extLst>
      <p:ext uri="{BB962C8B-B14F-4D97-AF65-F5344CB8AC3E}">
        <p14:creationId xmlns:p14="http://schemas.microsoft.com/office/powerpoint/2010/main" val="17181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 dirty="0"/>
              <a:t>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360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Planer for Q3 2021</vt:lpstr>
      <vt:lpstr>Kjente (potensielle) eksterne bidrag</vt:lpstr>
      <vt:lpstr>Tjenesteeiere i Altinn 3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14</cp:revision>
  <dcterms:created xsi:type="dcterms:W3CDTF">2021-01-06T12:11:45Z</dcterms:created>
  <dcterms:modified xsi:type="dcterms:W3CDTF">2021-09-23T07:44:35Z</dcterms:modified>
</cp:coreProperties>
</file>