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0"/>
  </p:notesMasterIdLst>
  <p:sldIdLst>
    <p:sldId id="256" r:id="rId2"/>
    <p:sldId id="267" r:id="rId3"/>
    <p:sldId id="259" r:id="rId4"/>
    <p:sldId id="274" r:id="rId5"/>
    <p:sldId id="264" r:id="rId6"/>
    <p:sldId id="265" r:id="rId7"/>
    <p:sldId id="271" r:id="rId8"/>
    <p:sldId id="26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8F87B1-749B-448F-854D-7AFB4A69612B}" v="2" dt="2021-11-17T15:06:15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15" autoAdjust="0"/>
  </p:normalViewPr>
  <p:slideViewPr>
    <p:cSldViewPr snapToGrid="0">
      <p:cViewPr varScale="1">
        <p:scale>
          <a:sx n="139" d="100"/>
          <a:sy n="139" d="100"/>
        </p:scale>
        <p:origin x="3288" y="11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D98F87B1-749B-448F-854D-7AFB4A69612B}"/>
    <pc:docChg chg="undo custSel addSld delSld modSld sldOrd">
      <pc:chgData name="Bachmann, Lars Vegard" userId="9fade4d3-1629-4597-b3ae-edc23d66fe50" providerId="ADAL" clId="{D98F87B1-749B-448F-854D-7AFB4A69612B}" dt="2021-11-18T08:29:32.319" v="257" actId="20577"/>
      <pc:docMkLst>
        <pc:docMk/>
      </pc:docMkLst>
      <pc:sldChg chg="modSp mod">
        <pc:chgData name="Bachmann, Lars Vegard" userId="9fade4d3-1629-4597-b3ae-edc23d66fe50" providerId="ADAL" clId="{D98F87B1-749B-448F-854D-7AFB4A69612B}" dt="2021-11-18T08:29:32.319" v="257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D98F87B1-749B-448F-854D-7AFB4A69612B}" dt="2021-11-18T08:29:32.319" v="257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D98F87B1-749B-448F-854D-7AFB4A69612B}" dt="2021-11-17T15:01:55.672" v="131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D98F87B1-749B-448F-854D-7AFB4A69612B}" dt="2021-11-17T15:01:55.672" v="131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D98F87B1-749B-448F-854D-7AFB4A69612B}" dt="2021-11-17T15:05:03.792" v="172" actId="20577"/>
        <pc:sldMkLst>
          <pc:docMk/>
          <pc:sldMk cId="171810497" sldId="265"/>
        </pc:sldMkLst>
        <pc:spChg chg="mod">
          <ac:chgData name="Bachmann, Lars Vegard" userId="9fade4d3-1629-4597-b3ae-edc23d66fe50" providerId="ADAL" clId="{D98F87B1-749B-448F-854D-7AFB4A69612B}" dt="2021-11-17T15:03:02.192" v="169" actId="20577"/>
          <ac:spMkLst>
            <pc:docMk/>
            <pc:sldMk cId="171810497" sldId="265"/>
            <ac:spMk id="9" creationId="{3A691D5D-59E9-4200-BE09-E830F5F9136B}"/>
          </ac:spMkLst>
        </pc:spChg>
        <pc:spChg chg="mod">
          <ac:chgData name="Bachmann, Lars Vegard" userId="9fade4d3-1629-4597-b3ae-edc23d66fe50" providerId="ADAL" clId="{D98F87B1-749B-448F-854D-7AFB4A69612B}" dt="2021-11-17T15:05:03.792" v="172" actId="20577"/>
          <ac:spMkLst>
            <pc:docMk/>
            <pc:sldMk cId="171810497" sldId="265"/>
            <ac:spMk id="10" creationId="{D45778E2-2156-4C68-82A8-96B10AE3F1A6}"/>
          </ac:spMkLst>
        </pc:spChg>
        <pc:spChg chg="mod">
          <ac:chgData name="Bachmann, Lars Vegard" userId="9fade4d3-1629-4597-b3ae-edc23d66fe50" providerId="ADAL" clId="{D98F87B1-749B-448F-854D-7AFB4A69612B}" dt="2021-11-17T15:03:06.521" v="170" actId="113"/>
          <ac:spMkLst>
            <pc:docMk/>
            <pc:sldMk cId="171810497" sldId="265"/>
            <ac:spMk id="11" creationId="{663922B4-B42B-4308-8FC3-2C5F459D54F3}"/>
          </ac:spMkLst>
        </pc:spChg>
        <pc:spChg chg="mod">
          <ac:chgData name="Bachmann, Lars Vegard" userId="9fade4d3-1629-4597-b3ae-edc23d66fe50" providerId="ADAL" clId="{D98F87B1-749B-448F-854D-7AFB4A69612B}" dt="2021-11-17T14:56:14.495" v="15" actId="113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D98F87B1-749B-448F-854D-7AFB4A69612B}" dt="2021-11-17T14:56:18.452" v="18" actId="27636"/>
          <ac:spMkLst>
            <pc:docMk/>
            <pc:sldMk cId="171810497" sldId="265"/>
            <ac:spMk id="13" creationId="{3280B5D9-CC2A-4150-BB8E-E1DDE6716D84}"/>
          </ac:spMkLst>
        </pc:spChg>
      </pc:sldChg>
      <pc:sldChg chg="modSp mod">
        <pc:chgData name="Bachmann, Lars Vegard" userId="9fade4d3-1629-4597-b3ae-edc23d66fe50" providerId="ADAL" clId="{D98F87B1-749B-448F-854D-7AFB4A69612B}" dt="2021-11-17T15:02:09.815" v="161" actId="20577"/>
        <pc:sldMkLst>
          <pc:docMk/>
          <pc:sldMk cId="2066718920" sldId="267"/>
        </pc:sldMkLst>
        <pc:spChg chg="mod">
          <ac:chgData name="Bachmann, Lars Vegard" userId="9fade4d3-1629-4597-b3ae-edc23d66fe50" providerId="ADAL" clId="{D98F87B1-749B-448F-854D-7AFB4A69612B}" dt="2021-11-17T15:02:09.815" v="161" actId="20577"/>
          <ac:spMkLst>
            <pc:docMk/>
            <pc:sldMk cId="2066718920" sldId="267"/>
            <ac:spMk id="3" creationId="{FAB98DA4-DEEB-46AF-BA62-88595A4E0D9C}"/>
          </ac:spMkLst>
        </pc:spChg>
      </pc:sldChg>
      <pc:sldChg chg="del">
        <pc:chgData name="Bachmann, Lars Vegard" userId="9fade4d3-1629-4597-b3ae-edc23d66fe50" providerId="ADAL" clId="{D98F87B1-749B-448F-854D-7AFB4A69612B}" dt="2021-11-17T14:54:38.752" v="0" actId="47"/>
        <pc:sldMkLst>
          <pc:docMk/>
          <pc:sldMk cId="1591860675" sldId="268"/>
        </pc:sldMkLst>
      </pc:sldChg>
      <pc:sldChg chg="modSp mod ord">
        <pc:chgData name="Bachmann, Lars Vegard" userId="9fade4d3-1629-4597-b3ae-edc23d66fe50" providerId="ADAL" clId="{D98F87B1-749B-448F-854D-7AFB4A69612B}" dt="2021-11-17T15:12:39.493" v="255" actId="404"/>
        <pc:sldMkLst>
          <pc:docMk/>
          <pc:sldMk cId="1742272511" sldId="271"/>
        </pc:sldMkLst>
        <pc:spChg chg="mod">
          <ac:chgData name="Bachmann, Lars Vegard" userId="9fade4d3-1629-4597-b3ae-edc23d66fe50" providerId="ADAL" clId="{D98F87B1-749B-448F-854D-7AFB4A69612B}" dt="2021-11-17T15:12:39.493" v="255" actId="404"/>
          <ac:spMkLst>
            <pc:docMk/>
            <pc:sldMk cId="1742272511" sldId="271"/>
            <ac:spMk id="4" creationId="{D0BD51FF-FB44-4501-90D3-55AB6CC31066}"/>
          </ac:spMkLst>
        </pc:spChg>
        <pc:spChg chg="mod">
          <ac:chgData name="Bachmann, Lars Vegard" userId="9fade4d3-1629-4597-b3ae-edc23d66fe50" providerId="ADAL" clId="{D98F87B1-749B-448F-854D-7AFB4A69612B}" dt="2021-11-17T15:09:43.405" v="247" actId="20577"/>
          <ac:spMkLst>
            <pc:docMk/>
            <pc:sldMk cId="1742272511" sldId="271"/>
            <ac:spMk id="11" creationId="{BB13017E-3405-4CDF-B006-C1DBE6CDAB05}"/>
          </ac:spMkLst>
        </pc:spChg>
      </pc:sldChg>
      <pc:sldChg chg="del">
        <pc:chgData name="Bachmann, Lars Vegard" userId="9fade4d3-1629-4597-b3ae-edc23d66fe50" providerId="ADAL" clId="{D98F87B1-749B-448F-854D-7AFB4A69612B}" dt="2021-11-17T15:01:22.994" v="94" actId="47"/>
        <pc:sldMkLst>
          <pc:docMk/>
          <pc:sldMk cId="1847380384" sldId="272"/>
        </pc:sldMkLst>
      </pc:sldChg>
      <pc:sldChg chg="del">
        <pc:chgData name="Bachmann, Lars Vegard" userId="9fade4d3-1629-4597-b3ae-edc23d66fe50" providerId="ADAL" clId="{D98F87B1-749B-448F-854D-7AFB4A69612B}" dt="2021-11-17T15:01:25.082" v="95" actId="47"/>
        <pc:sldMkLst>
          <pc:docMk/>
          <pc:sldMk cId="2215278542" sldId="273"/>
        </pc:sldMkLst>
      </pc:sldChg>
      <pc:sldChg chg="addSp delSp modSp new mod setBg setClrOvrMap">
        <pc:chgData name="Bachmann, Lars Vegard" userId="9fade4d3-1629-4597-b3ae-edc23d66fe50" providerId="ADAL" clId="{D98F87B1-749B-448F-854D-7AFB4A69612B}" dt="2021-11-17T15:02:30.660" v="165" actId="26606"/>
        <pc:sldMkLst>
          <pc:docMk/>
          <pc:sldMk cId="1813638176" sldId="274"/>
        </pc:sldMkLst>
        <pc:spChg chg="add del">
          <ac:chgData name="Bachmann, Lars Vegard" userId="9fade4d3-1629-4597-b3ae-edc23d66fe50" providerId="ADAL" clId="{D98F87B1-749B-448F-854D-7AFB4A69612B}" dt="2021-11-17T15:02:30.660" v="165" actId="26606"/>
          <ac:spMkLst>
            <pc:docMk/>
            <pc:sldMk cId="1813638176" sldId="274"/>
            <ac:spMk id="2" creationId="{3A2BEFDC-6851-4D3E-90F7-2B6365BDCCE2}"/>
          </ac:spMkLst>
        </pc:spChg>
        <pc:spChg chg="add del">
          <ac:chgData name="Bachmann, Lars Vegard" userId="9fade4d3-1629-4597-b3ae-edc23d66fe50" providerId="ADAL" clId="{D98F87B1-749B-448F-854D-7AFB4A69612B}" dt="2021-11-17T15:02:30.660" v="165" actId="26606"/>
          <ac:spMkLst>
            <pc:docMk/>
            <pc:sldMk cId="1813638176" sldId="274"/>
            <ac:spMk id="3" creationId="{844308E5-2069-4BAE-AFBD-3DC32A993BF8}"/>
          </ac:spMkLst>
        </pc:spChg>
        <pc:spChg chg="add del">
          <ac:chgData name="Bachmann, Lars Vegard" userId="9fade4d3-1629-4597-b3ae-edc23d66fe50" providerId="ADAL" clId="{D98F87B1-749B-448F-854D-7AFB4A69612B}" dt="2021-11-17T15:02:28.121" v="163" actId="26606"/>
          <ac:spMkLst>
            <pc:docMk/>
            <pc:sldMk cId="1813638176" sldId="274"/>
            <ac:spMk id="71" creationId="{AD9C765F-C48A-48B5-A830-AC7F51909EAB}"/>
          </ac:spMkLst>
        </pc:spChg>
        <pc:spChg chg="add del">
          <ac:chgData name="Bachmann, Lars Vegard" userId="9fade4d3-1629-4597-b3ae-edc23d66fe50" providerId="ADAL" clId="{D98F87B1-749B-448F-854D-7AFB4A69612B}" dt="2021-11-17T15:02:28.121" v="163" actId="26606"/>
          <ac:spMkLst>
            <pc:docMk/>
            <pc:sldMk cId="1813638176" sldId="274"/>
            <ac:spMk id="73" creationId="{44B2E7C2-ED64-4C68-AD18-08D135B8576A}"/>
          </ac:spMkLst>
        </pc:spChg>
        <pc:spChg chg="add del">
          <ac:chgData name="Bachmann, Lars Vegard" userId="9fade4d3-1629-4597-b3ae-edc23d66fe50" providerId="ADAL" clId="{D98F87B1-749B-448F-854D-7AFB4A69612B}" dt="2021-11-17T15:02:30.660" v="165" actId="26606"/>
          <ac:spMkLst>
            <pc:docMk/>
            <pc:sldMk cId="1813638176" sldId="274"/>
            <ac:spMk id="1028" creationId="{5C56FD3A-4F39-4752-AC00-DB25CCA4ED73}"/>
          </ac:spMkLst>
        </pc:spChg>
        <pc:spChg chg="add del">
          <ac:chgData name="Bachmann, Lars Vegard" userId="9fade4d3-1629-4597-b3ae-edc23d66fe50" providerId="ADAL" clId="{D98F87B1-749B-448F-854D-7AFB4A69612B}" dt="2021-11-17T15:02:30.660" v="165" actId="26606"/>
          <ac:spMkLst>
            <pc:docMk/>
            <pc:sldMk cId="1813638176" sldId="274"/>
            <ac:spMk id="1029" creationId="{772527DF-A25C-46B4-A5D9-BBE2E310ACAF}"/>
          </ac:spMkLst>
        </pc:spChg>
        <pc:picChg chg="add mod">
          <ac:chgData name="Bachmann, Lars Vegard" userId="9fade4d3-1629-4597-b3ae-edc23d66fe50" providerId="ADAL" clId="{D98F87B1-749B-448F-854D-7AFB4A69612B}" dt="2021-11-17T15:02:30.660" v="165" actId="26606"/>
          <ac:picMkLst>
            <pc:docMk/>
            <pc:sldMk cId="1813638176" sldId="274"/>
            <ac:picMk id="1026" creationId="{D03A58DF-FE98-4632-A841-9C93470D2A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F8BA-03F5-4D8E-A803-AD4F0EC24C84}" type="datetimeFigureOut">
              <a:rPr lang="nb-NO" smtClean="0"/>
              <a:t>18.11.2021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AC07-DFDD-439E-868F-A6586D333A6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83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24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CAC07-DFDD-439E-868F-A6586D333A6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59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ltinn.studio/community/roadmap/studio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tinn/altinn-studio/blob/master/CONTRIBUTING.md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ltinnstudio.slack.com/" TargetMode="External"/><Relationship Id="rId4" Type="http://schemas.openxmlformats.org/officeDocument/2006/relationships/hyperlink" Target="mailto:lvb@digdir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18. november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b="1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/>
          </a:p>
          <a:p>
            <a:r>
              <a:rPr lang="nb-NO" dirty="0"/>
              <a:t>Ny utfylling med grunnlag i tidligere innsending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dirty="0">
                <a:sym typeface="Wingdings" panose="05000000000000000000" pitchFamily="2" charset="2"/>
              </a:rPr>
              <a:t>Navigere mellom </a:t>
            </a:r>
            <a:r>
              <a:rPr lang="nb-NO" dirty="0" err="1">
                <a:sym typeface="Wingdings" panose="05000000000000000000" pitchFamily="2" charset="2"/>
              </a:rPr>
              <a:t>prossessteg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Innhente krav til tabeller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Kvalitetssikring av eksterne bidrag</a:t>
            </a: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85000" lnSpcReduction="20000"/>
          </a:bodyPr>
          <a:lstStyle/>
          <a:p>
            <a:r>
              <a:rPr lang="nb-NO" b="1" dirty="0">
                <a:sym typeface="Wingdings" panose="05000000000000000000" pitchFamily="2" charset="2"/>
              </a:rPr>
              <a:t>Datamodellering i Altinn Studio</a:t>
            </a:r>
          </a:p>
          <a:p>
            <a:endParaRPr lang="nb-NO" dirty="0"/>
          </a:p>
          <a:p>
            <a:r>
              <a:rPr lang="nb-NO" dirty="0"/>
              <a:t>Ny utfylling med grunnlag i tidligere innsending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dirty="0">
                <a:sym typeface="Wingdings" panose="05000000000000000000" pitchFamily="2" charset="2"/>
              </a:rPr>
              <a:t>Navigere mellom </a:t>
            </a:r>
            <a:r>
              <a:rPr lang="nb-NO" dirty="0" err="1">
                <a:sym typeface="Wingdings" panose="05000000000000000000" pitchFamily="2" charset="2"/>
              </a:rPr>
              <a:t>prossessteg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Analyse/spesifisering for tabeller</a:t>
            </a:r>
          </a:p>
          <a:p>
            <a:r>
              <a:rPr lang="nb-NO" dirty="0">
                <a:sym typeface="Wingdings" panose="05000000000000000000" pitchFamily="2" charset="2"/>
              </a:rPr>
              <a:t>Designendringer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Optimalisering for mobil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Mer nøytralt design</a:t>
            </a:r>
          </a:p>
          <a:p>
            <a:pPr marL="450000" lvl="1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Kvalitetssikring av eksterne bidrag</a:t>
            </a: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2BEFDC-6851-4D3E-90F7-2B6365BD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4308E5-2069-4BAE-AFBD-3DC32A993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03A58DF-FE98-4632-A841-9C93470D2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0"/>
            <a:ext cx="1023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63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Q4 2021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Til utvikling</a:t>
            </a:r>
          </a:p>
          <a:p>
            <a:r>
              <a:rPr lang="nb-NO" dirty="0"/>
              <a:t>Datamodelleringsfunksjonalitet</a:t>
            </a:r>
          </a:p>
          <a:p>
            <a:r>
              <a:rPr lang="nb-NO" dirty="0"/>
              <a:t>Friere navigering mellom steg i prosess</a:t>
            </a:r>
          </a:p>
          <a:p>
            <a:r>
              <a:rPr lang="nb-NO" dirty="0" err="1"/>
              <a:t>eFormidling</a:t>
            </a:r>
            <a:endParaRPr lang="nb-NO" dirty="0"/>
          </a:p>
          <a:p>
            <a:r>
              <a:rPr lang="nb-NO" dirty="0"/>
              <a:t>Delegering på app-nivå</a:t>
            </a:r>
            <a:br>
              <a:rPr lang="nb-NO" dirty="0"/>
            </a:br>
            <a:r>
              <a:rPr lang="nb-NO" sz="1400" dirty="0"/>
              <a:t>(håndteres av autorisasjons-teamet)</a:t>
            </a:r>
          </a:p>
          <a:p>
            <a:r>
              <a:rPr lang="nb-NO" dirty="0"/>
              <a:t>Ny utfylling med grunnlag i tidligere innsending (Lag ny kopi)</a:t>
            </a:r>
          </a:p>
          <a:p>
            <a:r>
              <a:rPr lang="nb-NO" dirty="0"/>
              <a:t>Lage instans fra et </a:t>
            </a:r>
            <a:r>
              <a:rPr lang="nb-NO" dirty="0" err="1"/>
              <a:t>stateless</a:t>
            </a:r>
            <a:r>
              <a:rPr lang="nb-NO" dirty="0"/>
              <a:t>-steg</a:t>
            </a:r>
          </a:p>
          <a:p>
            <a:r>
              <a:rPr lang="nb-NO" dirty="0"/>
              <a:t>Avpublisering av app</a:t>
            </a:r>
          </a:p>
          <a:p>
            <a:r>
              <a:rPr lang="nb-NO" dirty="0" err="1"/>
              <a:t>Branching</a:t>
            </a:r>
            <a:r>
              <a:rPr lang="nb-NO" dirty="0"/>
              <a:t> i Altinn Studio</a:t>
            </a:r>
          </a:p>
          <a:p>
            <a:r>
              <a:rPr lang="nb-NO" dirty="0"/>
              <a:t>Håndtering av standard-tekster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BD51FF-FB44-4501-90D3-55AB6CC31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nb-NO" b="1" dirty="0"/>
              <a:t>Til analyse (og senere utvikling)</a:t>
            </a:r>
          </a:p>
          <a:p>
            <a:r>
              <a:rPr lang="nb-NO" dirty="0"/>
              <a:t>Varsling</a:t>
            </a:r>
          </a:p>
          <a:p>
            <a:r>
              <a:rPr lang="nb-NO" dirty="0" err="1"/>
              <a:t>Utfyllbare</a:t>
            </a:r>
            <a:r>
              <a:rPr lang="nb-NO" dirty="0"/>
              <a:t> tabeller</a:t>
            </a:r>
          </a:p>
          <a:p>
            <a:pPr marL="36900" indent="0">
              <a:buNone/>
            </a:pPr>
            <a:br>
              <a:rPr lang="nb-NO" b="1" dirty="0"/>
            </a:br>
            <a:r>
              <a:rPr lang="nb-NO" b="1" dirty="0"/>
              <a:t>Til vurdering (og evt. senere analyse og utvikling)</a:t>
            </a:r>
          </a:p>
          <a:p>
            <a:r>
              <a:rPr lang="nb-NO" dirty="0"/>
              <a:t>App-sider uten innlogging</a:t>
            </a:r>
          </a:p>
          <a:p>
            <a:r>
              <a:rPr lang="nb-NO" strike="sngStrike" dirty="0"/>
              <a:t>Funksjonell signering</a:t>
            </a:r>
            <a:r>
              <a:rPr lang="nb-NO" dirty="0"/>
              <a:t> – utsatt til Q1 2022</a:t>
            </a:r>
          </a:p>
          <a:p>
            <a:pPr marL="36900" indent="0">
              <a:buNone/>
            </a:pPr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6B85792-097A-4252-857B-0DE947E9E19C}"/>
              </a:ext>
            </a:extLst>
          </p:cNvPr>
          <p:cNvSpPr txBox="1"/>
          <p:nvPr/>
        </p:nvSpPr>
        <p:spPr>
          <a:xfrm>
            <a:off x="9397767" y="5786734"/>
            <a:ext cx="25098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nb-NO" dirty="0" err="1">
                <a:solidFill>
                  <a:schemeClr val="accent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Roadmap</a:t>
            </a:r>
            <a:endParaRPr lang="nb-NO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432138"/>
            <a:ext cx="3300984" cy="764782"/>
          </a:xfrm>
        </p:spPr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(9)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402588"/>
            <a:ext cx="3300984" cy="384581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Utlendingsdirektoratet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Valgdirektoratet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711" y="1432137"/>
            <a:ext cx="3300984" cy="764783"/>
          </a:xfrm>
        </p:spPr>
        <p:txBody>
          <a:bodyPr/>
          <a:lstStyle/>
          <a:p>
            <a:r>
              <a:rPr lang="nb-NO" dirty="0"/>
              <a:t>Testmiljø etablert (20)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402587"/>
            <a:ext cx="3300984" cy="3845813"/>
          </a:xfrm>
        </p:spPr>
        <p:txBody>
          <a:bodyPr>
            <a:normAutofit fontScale="40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Finanstilsynet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Miljødirektoratet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Norsk pasientskadeerstatning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Patentstyret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Sjøfartsdirektoratet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572" y="1432138"/>
            <a:ext cx="3300984" cy="764782"/>
          </a:xfrm>
        </p:spPr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(12)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402585"/>
            <a:ext cx="3300984" cy="3845813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Datatilsynet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samfunnssikkerhet og beredskap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Felleskontoret for AFP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Lotteri- og stiftelsestilsynet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Politiet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legemiddelverk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havarikommisjon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pensjonskasse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Tolletaten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Tilsynsrådet for advokatvirksomhet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Økokrim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A8717A-5465-491C-B25A-EA231AF0CC6C}"/>
              </a:ext>
            </a:extLst>
          </p:cNvPr>
          <p:cNvSpPr txBox="1"/>
          <p:nvPr/>
        </p:nvSpPr>
        <p:spPr>
          <a:xfrm>
            <a:off x="7966572" y="6088777"/>
            <a:ext cx="3328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+5 </a:t>
            </a:r>
            <a:r>
              <a:rPr lang="nb-NO" sz="1100" dirty="0" err="1"/>
              <a:t>tjenesteeiere</a:t>
            </a:r>
            <a:r>
              <a:rPr lang="nb-NO" sz="1100" dirty="0"/>
              <a:t> som ikke ennå har valgt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Eksterne bidrag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4171950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nb-NO" b="1" dirty="0"/>
              <a:t>Under utvikling / QA 🛠</a:t>
            </a:r>
          </a:p>
          <a:p>
            <a:r>
              <a:rPr lang="nb-NO" dirty="0">
                <a:sym typeface="Wingdings" panose="05000000000000000000" pitchFamily="2" charset="2"/>
              </a:rPr>
              <a:t>Kjøre lokal test i </a:t>
            </a:r>
            <a:r>
              <a:rPr lang="nb-NO" dirty="0" err="1">
                <a:sym typeface="Wingdings" panose="05000000000000000000" pitchFamily="2" charset="2"/>
              </a:rPr>
              <a:t>docker</a:t>
            </a:r>
            <a:r>
              <a:rPr lang="nb-NO" dirty="0">
                <a:sym typeface="Wingdings" panose="05000000000000000000" pitchFamily="2" charset="2"/>
              </a:rPr>
              <a:t> (Ivar, Bouvet – for Finanstilsynet) 🆕</a:t>
            </a:r>
          </a:p>
          <a:p>
            <a:r>
              <a:rPr lang="nb-NO" dirty="0">
                <a:sym typeface="Wingdings" panose="05000000000000000000" pitchFamily="2" charset="2"/>
              </a:rPr>
              <a:t>Friere plassering av hjelpetekst-ikon (Martin, SSB) </a:t>
            </a:r>
          </a:p>
          <a:p>
            <a:r>
              <a:rPr lang="nb-NO" dirty="0" err="1">
                <a:sym typeface="Wingdings" panose="05000000000000000000" pitchFamily="2" charset="2"/>
              </a:rPr>
              <a:t>labelGrid</a:t>
            </a:r>
            <a:r>
              <a:rPr lang="nb-NO" dirty="0">
                <a:sym typeface="Wingdings" panose="05000000000000000000" pitchFamily="2" charset="2"/>
              </a:rPr>
              <a:t> (Ivar, Bouvet – for Finanstilsynet)</a:t>
            </a:r>
          </a:p>
          <a:p>
            <a:r>
              <a:rPr lang="nb-NO" dirty="0" err="1">
                <a:sym typeface="Wingdings" panose="05000000000000000000" pitchFamily="2" charset="2"/>
              </a:rPr>
              <a:t>Forhåndsvalgt</a:t>
            </a:r>
            <a:r>
              <a:rPr lang="nb-NO" dirty="0">
                <a:sym typeface="Wingdings" panose="05000000000000000000" pitchFamily="2" charset="2"/>
              </a:rPr>
              <a:t> at repeterende gruppe er åpen (Martin, SSB)</a:t>
            </a:r>
          </a:p>
          <a:p>
            <a:r>
              <a:rPr lang="nb-NO" dirty="0">
                <a:sym typeface="Wingdings" panose="05000000000000000000" pitchFamily="2" charset="2"/>
              </a:rPr>
              <a:t>Navigering mellom sider i et utfyllingssteg (Martin, SSB)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BD51FF-FB44-4501-90D3-55AB6CC31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0"/>
            <a:ext cx="4856841" cy="4171949"/>
          </a:xfrm>
        </p:spPr>
        <p:txBody>
          <a:bodyPr>
            <a:normAutofit fontScale="85000" lnSpcReduction="20000"/>
          </a:bodyPr>
          <a:lstStyle/>
          <a:p>
            <a:pPr marL="36900" indent="0">
              <a:buNone/>
            </a:pPr>
            <a:r>
              <a:rPr lang="nb-NO" b="1" dirty="0" err="1"/>
              <a:t>Feature</a:t>
            </a:r>
            <a:r>
              <a:rPr lang="nb-NO" b="1" dirty="0"/>
              <a:t> tatt inn 🏆</a:t>
            </a:r>
            <a:endParaRPr lang="nb-NO" dirty="0"/>
          </a:p>
          <a:p>
            <a:r>
              <a:rPr lang="nb-NO" dirty="0">
                <a:sym typeface="Wingdings" panose="05000000000000000000" pitchFamily="2" charset="2"/>
              </a:rPr>
              <a:t>Bilde-komponent (Alexandra, Accenture – for Digitale Helgeland)</a:t>
            </a:r>
          </a:p>
          <a:p>
            <a:r>
              <a:rPr lang="nb-NO" dirty="0">
                <a:sym typeface="Wingdings" panose="05000000000000000000" pitchFamily="2" charset="2"/>
              </a:rPr>
              <a:t>Høyrestilling av input (Ivar, Bouvet – for Finanstilsynet)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pPr marL="36900" indent="0">
              <a:buNone/>
            </a:pPr>
            <a:r>
              <a:rPr lang="nb-NO" b="1" dirty="0" err="1">
                <a:sym typeface="Wingdings" panose="05000000000000000000" pitchFamily="2" charset="2"/>
              </a:rPr>
              <a:t>Bugfix</a:t>
            </a:r>
            <a:r>
              <a:rPr lang="nb-NO" b="1" dirty="0">
                <a:sym typeface="Wingdings" panose="05000000000000000000" pitchFamily="2" charset="2"/>
              </a:rPr>
              <a:t> / mindre endring tatt inn 🎖</a:t>
            </a:r>
            <a:br>
              <a:rPr lang="nb-NO" b="1" dirty="0">
                <a:sym typeface="Wingdings" panose="05000000000000000000" pitchFamily="2" charset="2"/>
              </a:rPr>
            </a:br>
            <a:r>
              <a:rPr lang="nb-NO" sz="1400" b="1" dirty="0">
                <a:sym typeface="Wingdings" panose="05000000000000000000" pitchFamily="2" charset="2"/>
              </a:rPr>
              <a:t>(Så langt i år)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@ivarne – 13 </a:t>
            </a:r>
            <a:r>
              <a:rPr lang="nb-NO" sz="1600" dirty="0">
                <a:sym typeface="Wingdings" panose="05000000000000000000" pitchFamily="2" charset="2"/>
              </a:rPr>
              <a:t>(+3)</a:t>
            </a:r>
            <a:endParaRPr lang="nb-NO" dirty="0">
              <a:sym typeface="Wingdings" panose="05000000000000000000" pitchFamily="2" charset="2"/>
            </a:endParaRP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@torbjokv – 2</a:t>
            </a:r>
          </a:p>
          <a:p>
            <a:pPr marL="494100" indent="-457200">
              <a:buFont typeface="+mj-lt"/>
              <a:buAutoNum type="arabicPeriod"/>
            </a:pPr>
            <a:r>
              <a:rPr lang="nb-NO" dirty="0">
                <a:sym typeface="Wingdings" panose="05000000000000000000" pitchFamily="2" charset="2"/>
              </a:rPr>
              <a:t>@lompa94 / @martinothamar - 1</a:t>
            </a:r>
          </a:p>
          <a:p>
            <a:pPr marL="36900" indent="0">
              <a:buNone/>
            </a:pPr>
            <a:endParaRPr lang="nb-NO" dirty="0">
              <a:sym typeface="Wingdings" panose="05000000000000000000" pitchFamily="2" charset="2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BA9AE42-CE4C-4ACA-9BA0-55A17F5E5315}"/>
              </a:ext>
            </a:extLst>
          </p:cNvPr>
          <p:cNvSpPr txBox="1"/>
          <p:nvPr/>
        </p:nvSpPr>
        <p:spPr>
          <a:xfrm>
            <a:off x="9397767" y="6248399"/>
            <a:ext cx="250987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36900" indent="0" algn="ctr">
              <a:buNone/>
            </a:pPr>
            <a:r>
              <a:rPr lang="nb-NO" dirty="0">
                <a:solidFill>
                  <a:schemeClr val="accent1"/>
                </a:solidFill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Slik kan du bidra</a:t>
            </a:r>
            <a:endParaRPr lang="nb-NO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2272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 dirty="0"/>
              <a:t>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4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5"/>
              </a:rPr>
              <a:t>https://altinn.slack.com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430</Words>
  <Application>Microsoft Office PowerPoint</Application>
  <PresentationFormat>Widescreen</PresentationFormat>
  <Paragraphs>114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PowerPoint-presentasjon</vt:lpstr>
      <vt:lpstr>Planer for Q4 2021</vt:lpstr>
      <vt:lpstr>Tjenesteeiere i Altinn 3</vt:lpstr>
      <vt:lpstr>Eksterne bidrag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18</cp:revision>
  <dcterms:created xsi:type="dcterms:W3CDTF">2021-01-06T12:11:45Z</dcterms:created>
  <dcterms:modified xsi:type="dcterms:W3CDTF">2021-11-18T08:29:55Z</dcterms:modified>
</cp:coreProperties>
</file>