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6E1DA8-DEAA-4E7E-B7C7-B9E8BB671C46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9C4069-664B-4D04-A03D-5D7D2DC224D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 dirty="0"/>
            <a:t>Både nye og eksisterende landmålere kan be om autorisasjon</a:t>
          </a:r>
          <a:endParaRPr lang="en-US" dirty="0"/>
        </a:p>
      </dgm:t>
    </dgm:pt>
    <dgm:pt modelId="{5943A137-3319-41AC-9E8B-2F2D5C32C3E4}" type="parTrans" cxnId="{70530829-D5AE-4940-80FF-F97A9A4DA545}">
      <dgm:prSet/>
      <dgm:spPr/>
      <dgm:t>
        <a:bodyPr/>
        <a:lstStyle/>
        <a:p>
          <a:endParaRPr lang="en-US"/>
        </a:p>
      </dgm:t>
    </dgm:pt>
    <dgm:pt modelId="{B8BABC32-C19D-4BB1-820B-6906250119EC}" type="sibTrans" cxnId="{70530829-D5AE-4940-80FF-F97A9A4DA545}">
      <dgm:prSet/>
      <dgm:spPr/>
      <dgm:t>
        <a:bodyPr/>
        <a:lstStyle/>
        <a:p>
          <a:endParaRPr lang="en-US"/>
        </a:p>
      </dgm:t>
    </dgm:pt>
    <dgm:pt modelId="{781E0857-BB08-40E1-8CEF-F94EEE76446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/>
            <a:t>Initieres av søker</a:t>
          </a:r>
          <a:endParaRPr lang="en-US"/>
        </a:p>
      </dgm:t>
    </dgm:pt>
    <dgm:pt modelId="{5E2EBBC5-EA62-4317-9FFB-B2C2E4D9738A}" type="parTrans" cxnId="{D74E5C20-D886-453A-9FA9-7B89B91495D4}">
      <dgm:prSet/>
      <dgm:spPr/>
      <dgm:t>
        <a:bodyPr/>
        <a:lstStyle/>
        <a:p>
          <a:endParaRPr lang="en-US"/>
        </a:p>
      </dgm:t>
    </dgm:pt>
    <dgm:pt modelId="{7ADDA462-C493-4538-9709-87E9E1673DCE}" type="sibTrans" cxnId="{D74E5C20-D886-453A-9FA9-7B89B91495D4}">
      <dgm:prSet/>
      <dgm:spPr/>
      <dgm:t>
        <a:bodyPr/>
        <a:lstStyle/>
        <a:p>
          <a:endParaRPr lang="en-US"/>
        </a:p>
      </dgm:t>
    </dgm:pt>
    <dgm:pt modelId="{DB8D56AE-4C2C-4461-B573-B0A407A4F24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/>
            <a:t>Må dokumentere kvalifikasjonskrav</a:t>
          </a:r>
          <a:endParaRPr lang="en-US"/>
        </a:p>
      </dgm:t>
    </dgm:pt>
    <dgm:pt modelId="{A9D77431-4338-460E-8FB7-94EDE83793AC}" type="parTrans" cxnId="{348DBF82-EFC5-4082-B7A4-792CBDB2CAFA}">
      <dgm:prSet/>
      <dgm:spPr/>
      <dgm:t>
        <a:bodyPr/>
        <a:lstStyle/>
        <a:p>
          <a:endParaRPr lang="en-US"/>
        </a:p>
      </dgm:t>
    </dgm:pt>
    <dgm:pt modelId="{6DD1517B-79AF-4CF3-9394-BA7A5BD95695}" type="sibTrans" cxnId="{348DBF82-EFC5-4082-B7A4-792CBDB2CAFA}">
      <dgm:prSet/>
      <dgm:spPr/>
      <dgm:t>
        <a:bodyPr/>
        <a:lstStyle/>
        <a:p>
          <a:endParaRPr lang="en-US"/>
        </a:p>
      </dgm:t>
    </dgm:pt>
    <dgm:pt modelId="{8314C794-E4BE-455C-BE39-DB06DF4F958D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Erfaring (2-4 år)</a:t>
          </a:r>
          <a:endParaRPr lang="en-US"/>
        </a:p>
      </dgm:t>
    </dgm:pt>
    <dgm:pt modelId="{42145443-9E78-48F2-81DD-80BF5BB40AD8}" type="parTrans" cxnId="{1E3F15EA-3450-4706-B3ED-99C9BF678747}">
      <dgm:prSet/>
      <dgm:spPr/>
      <dgm:t>
        <a:bodyPr/>
        <a:lstStyle/>
        <a:p>
          <a:endParaRPr lang="en-US"/>
        </a:p>
      </dgm:t>
    </dgm:pt>
    <dgm:pt modelId="{BB6D0B22-917D-4BF9-82A2-B4BEC71649BB}" type="sibTrans" cxnId="{1E3F15EA-3450-4706-B3ED-99C9BF678747}">
      <dgm:prSet/>
      <dgm:spPr/>
      <dgm:t>
        <a:bodyPr/>
        <a:lstStyle/>
        <a:p>
          <a:endParaRPr lang="en-US"/>
        </a:p>
      </dgm:t>
    </dgm:pt>
    <dgm:pt modelId="{B1F1AAF8-6190-4235-8892-DE0B990327E4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Utdanning*</a:t>
          </a:r>
          <a:endParaRPr lang="en-US"/>
        </a:p>
      </dgm:t>
    </dgm:pt>
    <dgm:pt modelId="{D1D788F7-497E-4859-89D5-17E86B27821D}" type="parTrans" cxnId="{9E6B7A40-34C4-4A60-9599-CBEF5764A924}">
      <dgm:prSet/>
      <dgm:spPr/>
      <dgm:t>
        <a:bodyPr/>
        <a:lstStyle/>
        <a:p>
          <a:endParaRPr lang="en-US"/>
        </a:p>
      </dgm:t>
    </dgm:pt>
    <dgm:pt modelId="{90DF0301-79B5-4246-BDDC-3858E79964F6}" type="sibTrans" cxnId="{9E6B7A40-34C4-4A60-9599-CBEF5764A924}">
      <dgm:prSet/>
      <dgm:spPr/>
      <dgm:t>
        <a:bodyPr/>
        <a:lstStyle/>
        <a:p>
          <a:endParaRPr lang="en-US"/>
        </a:p>
      </dgm:t>
    </dgm:pt>
    <dgm:pt modelId="{206EFC4A-9FE6-477A-B0CE-337CEAE9B6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Overgangsordning</a:t>
          </a:r>
          <a:endParaRPr lang="en-US" dirty="0"/>
        </a:p>
      </dgm:t>
    </dgm:pt>
    <dgm:pt modelId="{22B8998A-91BA-4071-B995-D5D19D38A3C6}" type="parTrans" cxnId="{4F83BA8B-A170-4B93-AD02-8207214F286B}">
      <dgm:prSet/>
      <dgm:spPr/>
      <dgm:t>
        <a:bodyPr/>
        <a:lstStyle/>
        <a:p>
          <a:endParaRPr lang="nb-NO"/>
        </a:p>
      </dgm:t>
    </dgm:pt>
    <dgm:pt modelId="{44D3F58F-4D01-46D4-A9E7-486B2311C202}" type="sibTrans" cxnId="{4F83BA8B-A170-4B93-AD02-8207214F286B}">
      <dgm:prSet/>
      <dgm:spPr/>
      <dgm:t>
        <a:bodyPr/>
        <a:lstStyle/>
        <a:p>
          <a:endParaRPr lang="nb-NO"/>
        </a:p>
      </dgm:t>
    </dgm:pt>
    <dgm:pt modelId="{309D1898-C2F3-4B8E-A2D2-BC869B9255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Normalordning</a:t>
          </a:r>
          <a:endParaRPr lang="en-US" dirty="0"/>
        </a:p>
      </dgm:t>
    </dgm:pt>
    <dgm:pt modelId="{6E33C78E-066F-4045-8C4A-3530D6F47BE8}" type="parTrans" cxnId="{7E13938E-8958-48BE-9779-14240380E357}">
      <dgm:prSet/>
      <dgm:spPr/>
      <dgm:t>
        <a:bodyPr/>
        <a:lstStyle/>
        <a:p>
          <a:endParaRPr lang="nb-NO"/>
        </a:p>
      </dgm:t>
    </dgm:pt>
    <dgm:pt modelId="{59429EB6-F066-4FC6-B120-ACED45EAFC35}" type="sibTrans" cxnId="{7E13938E-8958-48BE-9779-14240380E357}">
      <dgm:prSet/>
      <dgm:spPr/>
      <dgm:t>
        <a:bodyPr/>
        <a:lstStyle/>
        <a:p>
          <a:endParaRPr lang="nb-NO"/>
        </a:p>
      </dgm:t>
    </dgm:pt>
    <dgm:pt modelId="{B9C5685B-D87C-4805-9583-CB5786CAE1EF}" type="pres">
      <dgm:prSet presAssocID="{B46E1DA8-DEAA-4E7E-B7C7-B9E8BB671C46}" presName="root" presStyleCnt="0">
        <dgm:presLayoutVars>
          <dgm:dir/>
          <dgm:resizeHandles val="exact"/>
        </dgm:presLayoutVars>
      </dgm:prSet>
      <dgm:spPr/>
    </dgm:pt>
    <dgm:pt modelId="{834BB30E-41F0-41CE-8604-5FF1F52E5FF7}" type="pres">
      <dgm:prSet presAssocID="{DD9C4069-664B-4D04-A03D-5D7D2DC224DC}" presName="compNode" presStyleCnt="0"/>
      <dgm:spPr/>
    </dgm:pt>
    <dgm:pt modelId="{63AACA83-F817-4D8B-9E2A-0500339AA3EE}" type="pres">
      <dgm:prSet presAssocID="{DD9C4069-664B-4D04-A03D-5D7D2DC224D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merking"/>
        </a:ext>
      </dgm:extLst>
    </dgm:pt>
    <dgm:pt modelId="{BB71D714-2630-4603-B66D-A653B7980074}" type="pres">
      <dgm:prSet presAssocID="{DD9C4069-664B-4D04-A03D-5D7D2DC224DC}" presName="iconSpace" presStyleCnt="0"/>
      <dgm:spPr/>
    </dgm:pt>
    <dgm:pt modelId="{7ED105D8-4E1D-4C6B-B7FB-39E3B8B6E8FF}" type="pres">
      <dgm:prSet presAssocID="{DD9C4069-664B-4D04-A03D-5D7D2DC224DC}" presName="parTx" presStyleLbl="revTx" presStyleIdx="0" presStyleCnt="6">
        <dgm:presLayoutVars>
          <dgm:chMax val="0"/>
          <dgm:chPref val="0"/>
        </dgm:presLayoutVars>
      </dgm:prSet>
      <dgm:spPr/>
    </dgm:pt>
    <dgm:pt modelId="{25A2A7FA-E0C5-4D05-8B98-0BEFBAC7E560}" type="pres">
      <dgm:prSet presAssocID="{DD9C4069-664B-4D04-A03D-5D7D2DC224DC}" presName="txSpace" presStyleCnt="0"/>
      <dgm:spPr/>
    </dgm:pt>
    <dgm:pt modelId="{83F0F759-3EE7-4A6B-A135-997F6D79AC0A}" type="pres">
      <dgm:prSet presAssocID="{DD9C4069-664B-4D04-A03D-5D7D2DC224DC}" presName="desTx" presStyleLbl="revTx" presStyleIdx="1" presStyleCnt="6">
        <dgm:presLayoutVars/>
      </dgm:prSet>
      <dgm:spPr/>
    </dgm:pt>
    <dgm:pt modelId="{6F3A659A-B5D5-405B-89E5-8A8E7D02D0E0}" type="pres">
      <dgm:prSet presAssocID="{B8BABC32-C19D-4BB1-820B-6906250119EC}" presName="sibTrans" presStyleCnt="0"/>
      <dgm:spPr/>
    </dgm:pt>
    <dgm:pt modelId="{74E75176-BAFC-495D-BF61-C37F1B2BA728}" type="pres">
      <dgm:prSet presAssocID="{781E0857-BB08-40E1-8CEF-F94EEE76446D}" presName="compNode" presStyleCnt="0"/>
      <dgm:spPr/>
    </dgm:pt>
    <dgm:pt modelId="{3B484A00-41FC-42B9-8006-F178BF0E82DA}" type="pres">
      <dgm:prSet presAssocID="{781E0857-BB08-40E1-8CEF-F94EEE76446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1CFC8FD-A6B3-41F1-91E6-69FA3C26526A}" type="pres">
      <dgm:prSet presAssocID="{781E0857-BB08-40E1-8CEF-F94EEE76446D}" presName="iconSpace" presStyleCnt="0"/>
      <dgm:spPr/>
    </dgm:pt>
    <dgm:pt modelId="{CCA44536-0608-4779-9590-6F54F0BE3F0E}" type="pres">
      <dgm:prSet presAssocID="{781E0857-BB08-40E1-8CEF-F94EEE76446D}" presName="parTx" presStyleLbl="revTx" presStyleIdx="2" presStyleCnt="6">
        <dgm:presLayoutVars>
          <dgm:chMax val="0"/>
          <dgm:chPref val="0"/>
        </dgm:presLayoutVars>
      </dgm:prSet>
      <dgm:spPr/>
    </dgm:pt>
    <dgm:pt modelId="{17553CAB-F798-4B3A-8099-53B20AD60E29}" type="pres">
      <dgm:prSet presAssocID="{781E0857-BB08-40E1-8CEF-F94EEE76446D}" presName="txSpace" presStyleCnt="0"/>
      <dgm:spPr/>
    </dgm:pt>
    <dgm:pt modelId="{BB005240-FF59-40C7-AEBF-3EAB7E3D16C1}" type="pres">
      <dgm:prSet presAssocID="{781E0857-BB08-40E1-8CEF-F94EEE76446D}" presName="desTx" presStyleLbl="revTx" presStyleIdx="3" presStyleCnt="6">
        <dgm:presLayoutVars/>
      </dgm:prSet>
      <dgm:spPr/>
    </dgm:pt>
    <dgm:pt modelId="{A7BAD054-08CA-4FEC-B32C-2111B3F818EB}" type="pres">
      <dgm:prSet presAssocID="{7ADDA462-C493-4538-9709-87E9E1673DCE}" presName="sibTrans" presStyleCnt="0"/>
      <dgm:spPr/>
    </dgm:pt>
    <dgm:pt modelId="{450AEF5E-4B07-4AE2-9ECC-9CB71EAF4F3E}" type="pres">
      <dgm:prSet presAssocID="{DB8D56AE-4C2C-4461-B573-B0A407A4F24F}" presName="compNode" presStyleCnt="0"/>
      <dgm:spPr/>
    </dgm:pt>
    <dgm:pt modelId="{1AF84ED9-726D-4946-8918-C10275A25DD3}" type="pres">
      <dgm:prSet presAssocID="{DB8D56AE-4C2C-4461-B573-B0A407A4F2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8468149-8DE4-4836-BC80-595140A9326E}" type="pres">
      <dgm:prSet presAssocID="{DB8D56AE-4C2C-4461-B573-B0A407A4F24F}" presName="iconSpace" presStyleCnt="0"/>
      <dgm:spPr/>
    </dgm:pt>
    <dgm:pt modelId="{9C332374-DAF4-4DB5-AF40-D7FDBDC8419D}" type="pres">
      <dgm:prSet presAssocID="{DB8D56AE-4C2C-4461-B573-B0A407A4F24F}" presName="parTx" presStyleLbl="revTx" presStyleIdx="4" presStyleCnt="6">
        <dgm:presLayoutVars>
          <dgm:chMax val="0"/>
          <dgm:chPref val="0"/>
        </dgm:presLayoutVars>
      </dgm:prSet>
      <dgm:spPr/>
    </dgm:pt>
    <dgm:pt modelId="{9F38B3BD-8026-4295-9AA9-8CDB0CAA0D21}" type="pres">
      <dgm:prSet presAssocID="{DB8D56AE-4C2C-4461-B573-B0A407A4F24F}" presName="txSpace" presStyleCnt="0"/>
      <dgm:spPr/>
    </dgm:pt>
    <dgm:pt modelId="{B43DD085-FB2B-49B4-8EA0-9F8DB7116440}" type="pres">
      <dgm:prSet presAssocID="{DB8D56AE-4C2C-4461-B573-B0A407A4F24F}" presName="desTx" presStyleLbl="revTx" presStyleIdx="5" presStyleCnt="6">
        <dgm:presLayoutVars/>
      </dgm:prSet>
      <dgm:spPr/>
    </dgm:pt>
  </dgm:ptLst>
  <dgm:cxnLst>
    <dgm:cxn modelId="{B2E6A906-4F76-453B-B23F-6CF4B3B817DF}" type="presOf" srcId="{B1F1AAF8-6190-4235-8892-DE0B990327E4}" destId="{B43DD085-FB2B-49B4-8EA0-9F8DB7116440}" srcOrd="0" destOrd="1" presId="urn:microsoft.com/office/officeart/2018/2/layout/IconLabelDescriptionList"/>
    <dgm:cxn modelId="{D74E5C20-D886-453A-9FA9-7B89B91495D4}" srcId="{B46E1DA8-DEAA-4E7E-B7C7-B9E8BB671C46}" destId="{781E0857-BB08-40E1-8CEF-F94EEE76446D}" srcOrd="1" destOrd="0" parTransId="{5E2EBBC5-EA62-4317-9FFB-B2C2E4D9738A}" sibTransId="{7ADDA462-C493-4538-9709-87E9E1673DCE}"/>
    <dgm:cxn modelId="{70530829-D5AE-4940-80FF-F97A9A4DA545}" srcId="{B46E1DA8-DEAA-4E7E-B7C7-B9E8BB671C46}" destId="{DD9C4069-664B-4D04-A03D-5D7D2DC224DC}" srcOrd="0" destOrd="0" parTransId="{5943A137-3319-41AC-9E8B-2F2D5C32C3E4}" sibTransId="{B8BABC32-C19D-4BB1-820B-6906250119EC}"/>
    <dgm:cxn modelId="{9E6B7A40-34C4-4A60-9599-CBEF5764A924}" srcId="{DB8D56AE-4C2C-4461-B573-B0A407A4F24F}" destId="{B1F1AAF8-6190-4235-8892-DE0B990327E4}" srcOrd="1" destOrd="0" parTransId="{D1D788F7-497E-4859-89D5-17E86B27821D}" sibTransId="{90DF0301-79B5-4246-BDDC-3858E79964F6}"/>
    <dgm:cxn modelId="{7E85506B-15DA-423A-99BC-478EF39C8FF9}" type="presOf" srcId="{DD9C4069-664B-4D04-A03D-5D7D2DC224DC}" destId="{7ED105D8-4E1D-4C6B-B7FB-39E3B8B6E8FF}" srcOrd="0" destOrd="0" presId="urn:microsoft.com/office/officeart/2018/2/layout/IconLabelDescriptionList"/>
    <dgm:cxn modelId="{48EABF4C-FBC0-4CE8-9E2B-C7C10BC78AC7}" type="presOf" srcId="{B46E1DA8-DEAA-4E7E-B7C7-B9E8BB671C46}" destId="{B9C5685B-D87C-4805-9583-CB5786CAE1EF}" srcOrd="0" destOrd="0" presId="urn:microsoft.com/office/officeart/2018/2/layout/IconLabelDescriptionList"/>
    <dgm:cxn modelId="{754DBE73-DE90-4556-B6A6-240F4A7AA2A9}" type="presOf" srcId="{8314C794-E4BE-455C-BE39-DB06DF4F958D}" destId="{B43DD085-FB2B-49B4-8EA0-9F8DB7116440}" srcOrd="0" destOrd="0" presId="urn:microsoft.com/office/officeart/2018/2/layout/IconLabelDescriptionList"/>
    <dgm:cxn modelId="{0104B775-A3CD-40B8-9DB1-2791AE0EFB01}" type="presOf" srcId="{DB8D56AE-4C2C-4461-B573-B0A407A4F24F}" destId="{9C332374-DAF4-4DB5-AF40-D7FDBDC8419D}" srcOrd="0" destOrd="0" presId="urn:microsoft.com/office/officeart/2018/2/layout/IconLabelDescriptionList"/>
    <dgm:cxn modelId="{51100859-01D6-4DF1-8D51-28324B69B9A0}" type="presOf" srcId="{206EFC4A-9FE6-477A-B0CE-337CEAE9B6E9}" destId="{83F0F759-3EE7-4A6B-A135-997F6D79AC0A}" srcOrd="0" destOrd="0" presId="urn:microsoft.com/office/officeart/2018/2/layout/IconLabelDescriptionList"/>
    <dgm:cxn modelId="{348DBF82-EFC5-4082-B7A4-792CBDB2CAFA}" srcId="{B46E1DA8-DEAA-4E7E-B7C7-B9E8BB671C46}" destId="{DB8D56AE-4C2C-4461-B573-B0A407A4F24F}" srcOrd="2" destOrd="0" parTransId="{A9D77431-4338-460E-8FB7-94EDE83793AC}" sibTransId="{6DD1517B-79AF-4CF3-9394-BA7A5BD95695}"/>
    <dgm:cxn modelId="{4F83BA8B-A170-4B93-AD02-8207214F286B}" srcId="{DD9C4069-664B-4D04-A03D-5D7D2DC224DC}" destId="{206EFC4A-9FE6-477A-B0CE-337CEAE9B6E9}" srcOrd="0" destOrd="0" parTransId="{22B8998A-91BA-4071-B995-D5D19D38A3C6}" sibTransId="{44D3F58F-4D01-46D4-A9E7-486B2311C202}"/>
    <dgm:cxn modelId="{7E13938E-8958-48BE-9779-14240380E357}" srcId="{DD9C4069-664B-4D04-A03D-5D7D2DC224DC}" destId="{309D1898-C2F3-4B8E-A2D2-BC869B925544}" srcOrd="1" destOrd="0" parTransId="{6E33C78E-066F-4045-8C4A-3530D6F47BE8}" sibTransId="{59429EB6-F066-4FC6-B120-ACED45EAFC35}"/>
    <dgm:cxn modelId="{12BF4DD6-C286-4CD8-9CC9-F3EA2FB57572}" type="presOf" srcId="{309D1898-C2F3-4B8E-A2D2-BC869B925544}" destId="{83F0F759-3EE7-4A6B-A135-997F6D79AC0A}" srcOrd="0" destOrd="1" presId="urn:microsoft.com/office/officeart/2018/2/layout/IconLabelDescriptionList"/>
    <dgm:cxn modelId="{93DD56E6-279F-4639-A88C-475E93C8AEAB}" type="presOf" srcId="{781E0857-BB08-40E1-8CEF-F94EEE76446D}" destId="{CCA44536-0608-4779-9590-6F54F0BE3F0E}" srcOrd="0" destOrd="0" presId="urn:microsoft.com/office/officeart/2018/2/layout/IconLabelDescriptionList"/>
    <dgm:cxn modelId="{1E3F15EA-3450-4706-B3ED-99C9BF678747}" srcId="{DB8D56AE-4C2C-4461-B573-B0A407A4F24F}" destId="{8314C794-E4BE-455C-BE39-DB06DF4F958D}" srcOrd="0" destOrd="0" parTransId="{42145443-9E78-48F2-81DD-80BF5BB40AD8}" sibTransId="{BB6D0B22-917D-4BF9-82A2-B4BEC71649BB}"/>
    <dgm:cxn modelId="{C00BC654-5B52-4EA0-B80E-427AD0AA1BD0}" type="presParOf" srcId="{B9C5685B-D87C-4805-9583-CB5786CAE1EF}" destId="{834BB30E-41F0-41CE-8604-5FF1F52E5FF7}" srcOrd="0" destOrd="0" presId="urn:microsoft.com/office/officeart/2018/2/layout/IconLabelDescriptionList"/>
    <dgm:cxn modelId="{4F12F094-18BC-4E46-87A2-AEA2663954D9}" type="presParOf" srcId="{834BB30E-41F0-41CE-8604-5FF1F52E5FF7}" destId="{63AACA83-F817-4D8B-9E2A-0500339AA3EE}" srcOrd="0" destOrd="0" presId="urn:microsoft.com/office/officeart/2018/2/layout/IconLabelDescriptionList"/>
    <dgm:cxn modelId="{6A9267E8-BA54-4C4B-8709-B4866A7CE929}" type="presParOf" srcId="{834BB30E-41F0-41CE-8604-5FF1F52E5FF7}" destId="{BB71D714-2630-4603-B66D-A653B7980074}" srcOrd="1" destOrd="0" presId="urn:microsoft.com/office/officeart/2018/2/layout/IconLabelDescriptionList"/>
    <dgm:cxn modelId="{B31A6ED6-98B0-4660-96F9-44D2FB57A146}" type="presParOf" srcId="{834BB30E-41F0-41CE-8604-5FF1F52E5FF7}" destId="{7ED105D8-4E1D-4C6B-B7FB-39E3B8B6E8FF}" srcOrd="2" destOrd="0" presId="urn:microsoft.com/office/officeart/2018/2/layout/IconLabelDescriptionList"/>
    <dgm:cxn modelId="{09A480DD-76EE-4AD0-A9EF-72A24F88169A}" type="presParOf" srcId="{834BB30E-41F0-41CE-8604-5FF1F52E5FF7}" destId="{25A2A7FA-E0C5-4D05-8B98-0BEFBAC7E560}" srcOrd="3" destOrd="0" presId="urn:microsoft.com/office/officeart/2018/2/layout/IconLabelDescriptionList"/>
    <dgm:cxn modelId="{B42CA0B5-7D93-4DFE-BDDA-39EA2DBD7276}" type="presParOf" srcId="{834BB30E-41F0-41CE-8604-5FF1F52E5FF7}" destId="{83F0F759-3EE7-4A6B-A135-997F6D79AC0A}" srcOrd="4" destOrd="0" presId="urn:microsoft.com/office/officeart/2018/2/layout/IconLabelDescriptionList"/>
    <dgm:cxn modelId="{E8B4E76D-5FC5-41FA-BEFE-C64720B72156}" type="presParOf" srcId="{B9C5685B-D87C-4805-9583-CB5786CAE1EF}" destId="{6F3A659A-B5D5-405B-89E5-8A8E7D02D0E0}" srcOrd="1" destOrd="0" presId="urn:microsoft.com/office/officeart/2018/2/layout/IconLabelDescriptionList"/>
    <dgm:cxn modelId="{F178E2C5-8A24-4BDA-A33D-5031FE6782C0}" type="presParOf" srcId="{B9C5685B-D87C-4805-9583-CB5786CAE1EF}" destId="{74E75176-BAFC-495D-BF61-C37F1B2BA728}" srcOrd="2" destOrd="0" presId="urn:microsoft.com/office/officeart/2018/2/layout/IconLabelDescriptionList"/>
    <dgm:cxn modelId="{B765B0FD-BBDF-4F7E-A1EC-C05B8790B62B}" type="presParOf" srcId="{74E75176-BAFC-495D-BF61-C37F1B2BA728}" destId="{3B484A00-41FC-42B9-8006-F178BF0E82DA}" srcOrd="0" destOrd="0" presId="urn:microsoft.com/office/officeart/2018/2/layout/IconLabelDescriptionList"/>
    <dgm:cxn modelId="{91C84156-7E92-47CD-84D7-22ED1B610454}" type="presParOf" srcId="{74E75176-BAFC-495D-BF61-C37F1B2BA728}" destId="{31CFC8FD-A6B3-41F1-91E6-69FA3C26526A}" srcOrd="1" destOrd="0" presId="urn:microsoft.com/office/officeart/2018/2/layout/IconLabelDescriptionList"/>
    <dgm:cxn modelId="{5546678F-81C9-4D35-A5CC-248FABE3CB31}" type="presParOf" srcId="{74E75176-BAFC-495D-BF61-C37F1B2BA728}" destId="{CCA44536-0608-4779-9590-6F54F0BE3F0E}" srcOrd="2" destOrd="0" presId="urn:microsoft.com/office/officeart/2018/2/layout/IconLabelDescriptionList"/>
    <dgm:cxn modelId="{F1214076-FCC8-4468-85F4-2B1A32417D7C}" type="presParOf" srcId="{74E75176-BAFC-495D-BF61-C37F1B2BA728}" destId="{17553CAB-F798-4B3A-8099-53B20AD60E29}" srcOrd="3" destOrd="0" presId="urn:microsoft.com/office/officeart/2018/2/layout/IconLabelDescriptionList"/>
    <dgm:cxn modelId="{6FD56CD3-13D7-4C2A-83E9-6BA85659F7D2}" type="presParOf" srcId="{74E75176-BAFC-495D-BF61-C37F1B2BA728}" destId="{BB005240-FF59-40C7-AEBF-3EAB7E3D16C1}" srcOrd="4" destOrd="0" presId="urn:microsoft.com/office/officeart/2018/2/layout/IconLabelDescriptionList"/>
    <dgm:cxn modelId="{D55D9652-B54C-405E-B15F-0997AEB0E837}" type="presParOf" srcId="{B9C5685B-D87C-4805-9583-CB5786CAE1EF}" destId="{A7BAD054-08CA-4FEC-B32C-2111B3F818EB}" srcOrd="3" destOrd="0" presId="urn:microsoft.com/office/officeart/2018/2/layout/IconLabelDescriptionList"/>
    <dgm:cxn modelId="{1BF16DD0-3A92-496B-AFC7-0F51A383910D}" type="presParOf" srcId="{B9C5685B-D87C-4805-9583-CB5786CAE1EF}" destId="{450AEF5E-4B07-4AE2-9ECC-9CB71EAF4F3E}" srcOrd="4" destOrd="0" presId="urn:microsoft.com/office/officeart/2018/2/layout/IconLabelDescriptionList"/>
    <dgm:cxn modelId="{B19C22B9-3247-42CE-B799-507762A6593E}" type="presParOf" srcId="{450AEF5E-4B07-4AE2-9ECC-9CB71EAF4F3E}" destId="{1AF84ED9-726D-4946-8918-C10275A25DD3}" srcOrd="0" destOrd="0" presId="urn:microsoft.com/office/officeart/2018/2/layout/IconLabelDescriptionList"/>
    <dgm:cxn modelId="{EB4390E0-AAD1-4BAC-ABB2-E071D299B693}" type="presParOf" srcId="{450AEF5E-4B07-4AE2-9ECC-9CB71EAF4F3E}" destId="{68468149-8DE4-4836-BC80-595140A9326E}" srcOrd="1" destOrd="0" presId="urn:microsoft.com/office/officeart/2018/2/layout/IconLabelDescriptionList"/>
    <dgm:cxn modelId="{E7E6F5FF-2730-4363-8FC8-34080C1A3029}" type="presParOf" srcId="{450AEF5E-4B07-4AE2-9ECC-9CB71EAF4F3E}" destId="{9C332374-DAF4-4DB5-AF40-D7FDBDC8419D}" srcOrd="2" destOrd="0" presId="urn:microsoft.com/office/officeart/2018/2/layout/IconLabelDescriptionList"/>
    <dgm:cxn modelId="{15CD3B27-244A-4A2A-BA22-D09910E4D81B}" type="presParOf" srcId="{450AEF5E-4B07-4AE2-9ECC-9CB71EAF4F3E}" destId="{9F38B3BD-8026-4295-9AA9-8CDB0CAA0D21}" srcOrd="3" destOrd="0" presId="urn:microsoft.com/office/officeart/2018/2/layout/IconLabelDescriptionList"/>
    <dgm:cxn modelId="{DED565D2-14CD-46F8-BC68-B4CCBAF4E5FC}" type="presParOf" srcId="{450AEF5E-4B07-4AE2-9ECC-9CB71EAF4F3E}" destId="{B43DD085-FB2B-49B4-8EA0-9F8DB711644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ACA83-F817-4D8B-9E2A-0500339AA3EE}">
      <dsp:nvSpPr>
        <dsp:cNvPr id="0" name=""/>
        <dsp:cNvSpPr/>
      </dsp:nvSpPr>
      <dsp:spPr>
        <a:xfrm>
          <a:off x="393" y="1026292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105D8-4E1D-4C6B-B7FB-39E3B8B6E8FF}">
      <dsp:nvSpPr>
        <dsp:cNvPr id="0" name=""/>
        <dsp:cNvSpPr/>
      </dsp:nvSpPr>
      <dsp:spPr>
        <a:xfrm>
          <a:off x="393" y="2215509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400" kern="1200" dirty="0"/>
            <a:t>Både nye og eksisterende landmålere kan be om autorisasjon</a:t>
          </a:r>
          <a:endParaRPr lang="en-US" sz="1400" kern="1200" dirty="0"/>
        </a:p>
      </dsp:txBody>
      <dsp:txXfrm>
        <a:off x="393" y="2215509"/>
        <a:ext cx="3138750" cy="470812"/>
      </dsp:txXfrm>
    </dsp:sp>
    <dsp:sp modelId="{83F0F759-3EE7-4A6B-A135-997F6D79AC0A}">
      <dsp:nvSpPr>
        <dsp:cNvPr id="0" name=""/>
        <dsp:cNvSpPr/>
      </dsp:nvSpPr>
      <dsp:spPr>
        <a:xfrm>
          <a:off x="393" y="2728487"/>
          <a:ext cx="3138750" cy="406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Overgangsordning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Normalordning</a:t>
          </a:r>
          <a:endParaRPr lang="en-US" sz="1100" kern="1200" dirty="0"/>
        </a:p>
      </dsp:txBody>
      <dsp:txXfrm>
        <a:off x="393" y="2728487"/>
        <a:ext cx="3138750" cy="406057"/>
      </dsp:txXfrm>
    </dsp:sp>
    <dsp:sp modelId="{3B484A00-41FC-42B9-8006-F178BF0E82DA}">
      <dsp:nvSpPr>
        <dsp:cNvPr id="0" name=""/>
        <dsp:cNvSpPr/>
      </dsp:nvSpPr>
      <dsp:spPr>
        <a:xfrm>
          <a:off x="3688425" y="1026292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44536-0608-4779-9590-6F54F0BE3F0E}">
      <dsp:nvSpPr>
        <dsp:cNvPr id="0" name=""/>
        <dsp:cNvSpPr/>
      </dsp:nvSpPr>
      <dsp:spPr>
        <a:xfrm>
          <a:off x="3688425" y="2215509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400" kern="1200"/>
            <a:t>Initieres av søker</a:t>
          </a:r>
          <a:endParaRPr lang="en-US" sz="1400" kern="1200"/>
        </a:p>
      </dsp:txBody>
      <dsp:txXfrm>
        <a:off x="3688425" y="2215509"/>
        <a:ext cx="3138750" cy="470812"/>
      </dsp:txXfrm>
    </dsp:sp>
    <dsp:sp modelId="{BB005240-FF59-40C7-AEBF-3EAB7E3D16C1}">
      <dsp:nvSpPr>
        <dsp:cNvPr id="0" name=""/>
        <dsp:cNvSpPr/>
      </dsp:nvSpPr>
      <dsp:spPr>
        <a:xfrm>
          <a:off x="3688425" y="2728487"/>
          <a:ext cx="3138750" cy="406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84ED9-726D-4946-8918-C10275A25DD3}">
      <dsp:nvSpPr>
        <dsp:cNvPr id="0" name=""/>
        <dsp:cNvSpPr/>
      </dsp:nvSpPr>
      <dsp:spPr>
        <a:xfrm>
          <a:off x="7376456" y="1026292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32374-DAF4-4DB5-AF40-D7FDBDC8419D}">
      <dsp:nvSpPr>
        <dsp:cNvPr id="0" name=""/>
        <dsp:cNvSpPr/>
      </dsp:nvSpPr>
      <dsp:spPr>
        <a:xfrm>
          <a:off x="7376456" y="2215509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400" kern="1200"/>
            <a:t>Må dokumentere kvalifikasjonskrav</a:t>
          </a:r>
          <a:endParaRPr lang="en-US" sz="1400" kern="1200"/>
        </a:p>
      </dsp:txBody>
      <dsp:txXfrm>
        <a:off x="7376456" y="2215509"/>
        <a:ext cx="3138750" cy="470812"/>
      </dsp:txXfrm>
    </dsp:sp>
    <dsp:sp modelId="{B43DD085-FB2B-49B4-8EA0-9F8DB7116440}">
      <dsp:nvSpPr>
        <dsp:cNvPr id="0" name=""/>
        <dsp:cNvSpPr/>
      </dsp:nvSpPr>
      <dsp:spPr>
        <a:xfrm>
          <a:off x="7376456" y="2728487"/>
          <a:ext cx="3138750" cy="406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Erfaring (2-4 år)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Utdanning*</a:t>
          </a:r>
          <a:endParaRPr lang="en-US" sz="1100" kern="1200"/>
        </a:p>
      </dsp:txBody>
      <dsp:txXfrm>
        <a:off x="7376456" y="2728487"/>
        <a:ext cx="3138750" cy="406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2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8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46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7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9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5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7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8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2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3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5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3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kv.apps.altinn.no/kv/aa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t verdens kart som består av pinner og strenger">
            <a:extLst>
              <a:ext uri="{FF2B5EF4-FFF2-40B4-BE49-F238E27FC236}">
                <a16:creationId xmlns:a16="http://schemas.microsoft.com/office/drawing/2014/main" id="{EB2B2A1A-692E-4954-99B2-A56D059BF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" b="84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BC0BC6-18A4-4E6E-97CE-5C57B994E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986" y="3547277"/>
            <a:ext cx="4452181" cy="1341624"/>
          </a:xfrm>
        </p:spPr>
        <p:txBody>
          <a:bodyPr anchor="b">
            <a:normAutofit/>
          </a:bodyPr>
          <a:lstStyle/>
          <a:p>
            <a:r>
              <a:rPr lang="nb-NO" sz="4000"/>
              <a:t>Autorisasjon av landmålere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4B6EF86-239F-484A-9C07-BB307F412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5110" y="4945656"/>
            <a:ext cx="3957144" cy="6467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000"/>
              <a:t>Tjeneste(r) fra Kartverket på Altinn 3</a:t>
            </a:r>
          </a:p>
        </p:txBody>
      </p:sp>
    </p:spTree>
    <p:extLst>
      <p:ext uri="{BB962C8B-B14F-4D97-AF65-F5344CB8AC3E}">
        <p14:creationId xmlns:p14="http://schemas.microsoft.com/office/powerpoint/2010/main" val="18802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CAE51A-D494-4817-A98D-072CFFC7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Brukscase</a:t>
            </a:r>
            <a:endParaRPr lang="nb-NO" dirty="0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71F4CF14-FD8E-4791-97EB-40B4450A6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114451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910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71291B2-17DD-4EF4-A80E-16046211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524250" cy="5431376"/>
          </a:xfrm>
        </p:spPr>
        <p:txBody>
          <a:bodyPr>
            <a:normAutofit/>
          </a:bodyPr>
          <a:lstStyle/>
          <a:p>
            <a:r>
              <a:rPr lang="nb-NO" dirty="0"/>
              <a:t>To tjenester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1B3DC5B5-E1E2-47D2-A824-A59F6760D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n-NO" sz="2000"/>
              <a:t>Søknad om autorisasjon som landmåler</a:t>
            </a:r>
          </a:p>
          <a:p>
            <a:pPr lvl="1"/>
            <a:r>
              <a:rPr lang="nn-NO" sz="2000"/>
              <a:t>Hovedskjemaet – det som brukes for søknader etter begge ordninger</a:t>
            </a:r>
          </a:p>
          <a:p>
            <a:pPr lvl="1"/>
            <a:r>
              <a:rPr lang="nn-NO" sz="2000"/>
              <a:t>Informasjon om søker + fakturainformasjon + vedlegg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000"/>
              <a:t>Vedlegg til søknad om autorisasjon som landmåler</a:t>
            </a:r>
          </a:p>
          <a:p>
            <a:pPr lvl="1"/>
            <a:r>
              <a:rPr lang="nn-NO" sz="2000"/>
              <a:t>Ettersending av vedlegg dersom opprinnelig søknad var mangelfull</a:t>
            </a:r>
          </a:p>
          <a:p>
            <a:pPr lvl="1"/>
            <a:r>
              <a:rPr lang="nn-NO" sz="2000"/>
              <a:t>Identifisere søknad det er tillegg til + vedlegg</a:t>
            </a:r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227254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8">
            <a:hlinkClick r:id="rId2"/>
            <a:extLst>
              <a:ext uri="{FF2B5EF4-FFF2-40B4-BE49-F238E27FC236}">
                <a16:creationId xmlns:a16="http://schemas.microsoft.com/office/drawing/2014/main" id="{C958CC08-7371-4B7D-90D6-B610893306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3639"/>
          <a:stretch/>
        </p:blipFill>
        <p:spPr>
          <a:xfrm>
            <a:off x="2063750" y="0"/>
            <a:ext cx="8064500" cy="6858000"/>
          </a:xfr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ACFAF51C-DF56-45E0-82F6-3320053ADFC0}"/>
              </a:ext>
            </a:extLst>
          </p:cNvPr>
          <p:cNvSpPr/>
          <p:nvPr/>
        </p:nvSpPr>
        <p:spPr>
          <a:xfrm>
            <a:off x="3937518" y="5206482"/>
            <a:ext cx="643813" cy="1399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069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B98206F-8405-4B62-8746-33F4FDFE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nb-NO" dirty="0"/>
              <a:t>Bak kulissene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7E70D9-7DA8-49A7-86E0-DCDC701FB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Integrator-app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poller</a:t>
            </a:r>
            <a:r>
              <a:rPr lang="en-US" sz="2000" dirty="0"/>
              <a:t> mot Altinn (Storage)</a:t>
            </a:r>
          </a:p>
          <a:p>
            <a:r>
              <a:rPr lang="en-US" sz="2000" dirty="0"/>
              <a:t>Pusher data </a:t>
            </a:r>
            <a:r>
              <a:rPr lang="en-US" sz="2000" dirty="0" err="1"/>
              <a:t>videre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arkivsystem</a:t>
            </a:r>
            <a:r>
              <a:rPr lang="en-US" sz="2000" dirty="0"/>
              <a:t>,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flyttes</a:t>
            </a:r>
            <a:r>
              <a:rPr lang="en-US" sz="2000" dirty="0"/>
              <a:t> </a:t>
            </a:r>
            <a:r>
              <a:rPr lang="en-US" sz="2000" dirty="0" err="1"/>
              <a:t>deretter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register</a:t>
            </a:r>
          </a:p>
          <a:p>
            <a:r>
              <a:rPr lang="en-US" sz="2000" dirty="0" err="1"/>
              <a:t>Framtidige</a:t>
            </a:r>
            <a:r>
              <a:rPr lang="en-US" sz="2000" dirty="0"/>
              <a:t> </a:t>
            </a:r>
            <a:r>
              <a:rPr lang="en-US" sz="2000" dirty="0" err="1"/>
              <a:t>endringer</a:t>
            </a:r>
            <a:r>
              <a:rPr lang="en-US" sz="2000" dirty="0"/>
              <a:t>:</a:t>
            </a:r>
          </a:p>
          <a:p>
            <a:pPr lvl="1"/>
            <a:r>
              <a:rPr lang="en-US" sz="1600" dirty="0" err="1"/>
              <a:t>Bruk</a:t>
            </a:r>
            <a:r>
              <a:rPr lang="en-US" sz="1600" dirty="0"/>
              <a:t> av event </a:t>
            </a:r>
            <a:r>
              <a:rPr lang="en-US" sz="1600" dirty="0" err="1"/>
              <a:t>istedenfor</a:t>
            </a:r>
            <a:r>
              <a:rPr lang="en-US" sz="1600" dirty="0"/>
              <a:t> poll</a:t>
            </a:r>
          </a:p>
          <a:p>
            <a:pPr lvl="1"/>
            <a:r>
              <a:rPr lang="en-US" sz="1600" dirty="0" err="1"/>
              <a:t>Automatikk</a:t>
            </a:r>
            <a:r>
              <a:rPr lang="en-US" sz="1600" dirty="0"/>
              <a:t> </a:t>
            </a:r>
            <a:r>
              <a:rPr lang="en-US" sz="1600" dirty="0" err="1"/>
              <a:t>fra</a:t>
            </a:r>
            <a:r>
              <a:rPr lang="en-US" sz="1600" dirty="0"/>
              <a:t> integrator </a:t>
            </a:r>
            <a:r>
              <a:rPr lang="en-US" sz="1600" dirty="0" err="1"/>
              <a:t>til</a:t>
            </a:r>
            <a:r>
              <a:rPr lang="en-US" sz="1600" dirty="0"/>
              <a:t> register</a:t>
            </a:r>
          </a:p>
          <a:p>
            <a:pPr lvl="1"/>
            <a:r>
              <a:rPr lang="en-US" sz="1600" dirty="0" err="1"/>
              <a:t>Tilby</a:t>
            </a:r>
            <a:r>
              <a:rPr lang="en-US" sz="1600" dirty="0"/>
              <a:t> </a:t>
            </a:r>
            <a:r>
              <a:rPr lang="en-US" sz="1600" dirty="0" err="1"/>
              <a:t>søketjeneste</a:t>
            </a:r>
            <a:r>
              <a:rPr lang="en-US" sz="1600" dirty="0"/>
              <a:t> for </a:t>
            </a:r>
            <a:r>
              <a:rPr lang="en-US" sz="1600" dirty="0" err="1"/>
              <a:t>innvilgede</a:t>
            </a:r>
            <a:r>
              <a:rPr lang="en-US" sz="1600" dirty="0"/>
              <a:t> </a:t>
            </a:r>
            <a:r>
              <a:rPr lang="en-US" sz="1600" dirty="0" err="1"/>
              <a:t>autorisasjoner</a:t>
            </a:r>
            <a:endParaRPr lang="en-US" sz="16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869F6DB-C802-4646-9B6B-789544AF8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794" y="643234"/>
            <a:ext cx="3121930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8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28ACA7A-2336-4DC0-AF5E-4E6F46BE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 dirty="0" err="1"/>
              <a:t>Spørsmål</a:t>
            </a:r>
            <a:r>
              <a:rPr lang="en-US" sz="4800" i="1" dirty="0"/>
              <a:t> </a:t>
            </a:r>
            <a:r>
              <a:rPr lang="en-US" sz="4800" i="1" dirty="0" err="1"/>
              <a:t>eller</a:t>
            </a:r>
            <a:r>
              <a:rPr lang="en-US" sz="4800" i="1" dirty="0"/>
              <a:t> </a:t>
            </a:r>
            <a:r>
              <a:rPr lang="en-US" sz="4800" i="1" dirty="0" err="1"/>
              <a:t>kommentarer</a:t>
            </a:r>
            <a:r>
              <a:rPr lang="en-US" sz="4800" i="1" dirty="0"/>
              <a:t>?</a:t>
            </a:r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E83C8918-9C9B-4524-9733-E962D2711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1273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Blå v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127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BrushVTI</vt:lpstr>
      <vt:lpstr>Autorisasjon av landmålere</vt:lpstr>
      <vt:lpstr>Brukscase</vt:lpstr>
      <vt:lpstr>To tjenester</vt:lpstr>
      <vt:lpstr>PowerPoint-presentasjon</vt:lpstr>
      <vt:lpstr>Bak kulissene</vt:lpstr>
      <vt:lpstr>Spørsmål eller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Autorisasjon av landmålere</dc:title>
  <dc:creator>Bachmann, Lars Vegard</dc:creator>
  <cp:lastModifiedBy>Bachmann, Lars Vegard</cp:lastModifiedBy>
  <cp:revision>4</cp:revision>
  <dcterms:created xsi:type="dcterms:W3CDTF">2021-03-10T08:59:32Z</dcterms:created>
  <dcterms:modified xsi:type="dcterms:W3CDTF">2021-03-10T09:31:47Z</dcterms:modified>
</cp:coreProperties>
</file>