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8" r:id="rId1"/>
  </p:sldMasterIdLst>
  <p:sldIdLst>
    <p:sldId id="256" r:id="rId2"/>
    <p:sldId id="261" r:id="rId3"/>
    <p:sldId id="260" r:id="rId4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C24E73-14EF-4103-B62B-A1B71F2BDA34}" v="1" dt="2020-11-04T07:55:03.8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chmann, Lars Vegard" userId="9fade4d3-1629-4597-b3ae-edc23d66fe50" providerId="ADAL" clId="{08C24E73-14EF-4103-B62B-A1B71F2BDA34}"/>
    <pc:docChg chg="undo redo custSel addSld delSld modSld">
      <pc:chgData name="Bachmann, Lars Vegard" userId="9fade4d3-1629-4597-b3ae-edc23d66fe50" providerId="ADAL" clId="{08C24E73-14EF-4103-B62B-A1B71F2BDA34}" dt="2020-11-04T12:31:30.325" v="85" actId="20577"/>
      <pc:docMkLst>
        <pc:docMk/>
      </pc:docMkLst>
      <pc:sldChg chg="modSp mod">
        <pc:chgData name="Bachmann, Lars Vegard" userId="9fade4d3-1629-4597-b3ae-edc23d66fe50" providerId="ADAL" clId="{08C24E73-14EF-4103-B62B-A1B71F2BDA34}" dt="2020-11-04T07:53:25.555" v="24" actId="20577"/>
        <pc:sldMkLst>
          <pc:docMk/>
          <pc:sldMk cId="1303579872" sldId="256"/>
        </pc:sldMkLst>
        <pc:spChg chg="mod">
          <ac:chgData name="Bachmann, Lars Vegard" userId="9fade4d3-1629-4597-b3ae-edc23d66fe50" providerId="ADAL" clId="{08C24E73-14EF-4103-B62B-A1B71F2BDA34}" dt="2020-11-04T07:53:25.555" v="24" actId="20577"/>
          <ac:spMkLst>
            <pc:docMk/>
            <pc:sldMk cId="1303579872" sldId="256"/>
            <ac:spMk id="3" creationId="{027DEB9F-9A04-4C62-AD38-8D588C4A3B75}"/>
          </ac:spMkLst>
        </pc:spChg>
      </pc:sldChg>
      <pc:sldChg chg="del">
        <pc:chgData name="Bachmann, Lars Vegard" userId="9fade4d3-1629-4597-b3ae-edc23d66fe50" providerId="ADAL" clId="{08C24E73-14EF-4103-B62B-A1B71F2BDA34}" dt="2020-11-04T07:53:31.232" v="25" actId="47"/>
        <pc:sldMkLst>
          <pc:docMk/>
          <pc:sldMk cId="3682933089" sldId="257"/>
        </pc:sldMkLst>
      </pc:sldChg>
      <pc:sldChg chg="del">
        <pc:chgData name="Bachmann, Lars Vegard" userId="9fade4d3-1629-4597-b3ae-edc23d66fe50" providerId="ADAL" clId="{08C24E73-14EF-4103-B62B-A1B71F2BDA34}" dt="2020-11-04T07:53:32.522" v="26" actId="47"/>
        <pc:sldMkLst>
          <pc:docMk/>
          <pc:sldMk cId="3448598731" sldId="259"/>
        </pc:sldMkLst>
      </pc:sldChg>
      <pc:sldChg chg="modSp mod">
        <pc:chgData name="Bachmann, Lars Vegard" userId="9fade4d3-1629-4597-b3ae-edc23d66fe50" providerId="ADAL" clId="{08C24E73-14EF-4103-B62B-A1B71F2BDA34}" dt="2020-11-04T12:31:30.325" v="85" actId="20577"/>
        <pc:sldMkLst>
          <pc:docMk/>
          <pc:sldMk cId="1940681658" sldId="260"/>
        </pc:sldMkLst>
        <pc:spChg chg="mod">
          <ac:chgData name="Bachmann, Lars Vegard" userId="9fade4d3-1629-4597-b3ae-edc23d66fe50" providerId="ADAL" clId="{08C24E73-14EF-4103-B62B-A1B71F2BDA34}" dt="2020-11-04T12:31:30.325" v="85" actId="20577"/>
          <ac:spMkLst>
            <pc:docMk/>
            <pc:sldMk cId="1940681658" sldId="260"/>
            <ac:spMk id="2" creationId="{1C0BD79D-D520-41D6-BFFC-3C8E7BEECE2D}"/>
          </ac:spMkLst>
        </pc:spChg>
      </pc:sldChg>
      <pc:sldChg chg="modSp new mod">
        <pc:chgData name="Bachmann, Lars Vegard" userId="9fade4d3-1629-4597-b3ae-edc23d66fe50" providerId="ADAL" clId="{08C24E73-14EF-4103-B62B-A1B71F2BDA34}" dt="2020-11-04T07:55:13.493" v="59" actId="20577"/>
        <pc:sldMkLst>
          <pc:docMk/>
          <pc:sldMk cId="3139376540" sldId="261"/>
        </pc:sldMkLst>
        <pc:spChg chg="mod">
          <ac:chgData name="Bachmann, Lars Vegard" userId="9fade4d3-1629-4597-b3ae-edc23d66fe50" providerId="ADAL" clId="{08C24E73-14EF-4103-B62B-A1B71F2BDA34}" dt="2020-11-04T07:54:00.590" v="43" actId="5793"/>
          <ac:spMkLst>
            <pc:docMk/>
            <pc:sldMk cId="3139376540" sldId="261"/>
            <ac:spMk id="2" creationId="{5A5223C2-A274-4360-955F-C5CAD28F3C95}"/>
          </ac:spMkLst>
        </pc:spChg>
        <pc:spChg chg="mod">
          <ac:chgData name="Bachmann, Lars Vegard" userId="9fade4d3-1629-4597-b3ae-edc23d66fe50" providerId="ADAL" clId="{08C24E73-14EF-4103-B62B-A1B71F2BDA34}" dt="2020-11-04T07:55:13.493" v="59" actId="20577"/>
          <ac:spMkLst>
            <pc:docMk/>
            <pc:sldMk cId="3139376540" sldId="261"/>
            <ac:spMk id="3" creationId="{B3A3FE57-3A0A-4143-AE62-C344B5704A7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11/4/2020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853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11/4/2020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932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11/4/2020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8881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11/4/2020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611489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11/4/2020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7814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11/4/2020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4825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11/4/2020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4100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11/4/2020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1495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11/4/2020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547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11/4/2020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229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11/4/2020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740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11/4/2020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242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11/4/2020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196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11/4/2020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644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11/4/2020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927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11/4/2020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80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11/4/2020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842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11/4/2020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5287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5" r:id="rId12"/>
    <p:sldLayoutId id="2147483750" r:id="rId13"/>
    <p:sldLayoutId id="2147483751" r:id="rId14"/>
    <p:sldLayoutId id="2147483752" r:id="rId15"/>
    <p:sldLayoutId id="2147483753" r:id="rId16"/>
    <p:sldLayoutId id="2147483754" r:id="rId17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9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7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5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5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Altinn/altinn-studio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lvb@digdir.no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altinnstudio.slack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skaffe">
            <a:extLst>
              <a:ext uri="{FF2B5EF4-FFF2-40B4-BE49-F238E27FC236}">
                <a16:creationId xmlns:a16="http://schemas.microsoft.com/office/drawing/2014/main" id="{74337884-CC07-4D23-8A0C-D632E5CE4C5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 useBgFill="1">
        <p:nvSpPr>
          <p:cNvPr id="14" name="Freeform 5">
            <a:extLst>
              <a:ext uri="{FF2B5EF4-FFF2-40B4-BE49-F238E27FC236}">
                <a16:creationId xmlns:a16="http://schemas.microsoft.com/office/drawing/2014/main" id="{608EAA06-5488-416B-B2B2-E55213011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99829" y="1101852"/>
            <a:ext cx="4254640" cy="4654297"/>
          </a:xfrm>
          <a:prstGeom prst="round2SameRect">
            <a:avLst>
              <a:gd name="adj1" fmla="val 5146"/>
              <a:gd name="adj2" fmla="val 400"/>
            </a:avLst>
          </a:pr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4BA035A0-DC64-483E-A197-B4B45ECB6C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336" y="1623412"/>
            <a:ext cx="3503122" cy="2287229"/>
          </a:xfrm>
        </p:spPr>
        <p:txBody>
          <a:bodyPr>
            <a:normAutofit/>
          </a:bodyPr>
          <a:lstStyle/>
          <a:p>
            <a:pPr algn="l"/>
            <a:r>
              <a:rPr lang="nb-NO" sz="4400" dirty="0"/>
              <a:t>Altinn-kaffe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027DEB9F-9A04-4C62-AD38-8D588C4A3B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335" y="4009771"/>
            <a:ext cx="3503122" cy="1244361"/>
          </a:xfrm>
        </p:spPr>
        <p:txBody>
          <a:bodyPr>
            <a:normAutofit/>
          </a:bodyPr>
          <a:lstStyle/>
          <a:p>
            <a:pPr algn="l"/>
            <a:r>
              <a:rPr lang="nb-NO" sz="1800" dirty="0">
                <a:solidFill>
                  <a:srgbClr val="B13B52"/>
                </a:solidFill>
              </a:rPr>
              <a:t>Hvordan bidra til et bedre Altinn 3?</a:t>
            </a:r>
          </a:p>
          <a:p>
            <a:pPr algn="l"/>
            <a:r>
              <a:rPr lang="nb-NO" sz="1800" dirty="0">
                <a:solidFill>
                  <a:srgbClr val="B13B52"/>
                </a:solidFill>
              </a:rPr>
              <a:t>4. november 2020</a:t>
            </a:r>
          </a:p>
          <a:p>
            <a:pPr algn="l"/>
            <a:r>
              <a:rPr lang="nb-NO" sz="1800" dirty="0">
                <a:solidFill>
                  <a:srgbClr val="B13B52"/>
                </a:solidFill>
              </a:rPr>
              <a:t>Lars Vegard Bachmann, produkteier</a:t>
            </a:r>
          </a:p>
        </p:txBody>
      </p:sp>
    </p:spTree>
    <p:extLst>
      <p:ext uri="{BB962C8B-B14F-4D97-AF65-F5344CB8AC3E}">
        <p14:creationId xmlns:p14="http://schemas.microsoft.com/office/powerpoint/2010/main" val="1303579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A5223C2-A274-4360-955F-C5CAD28F3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hlinkClick r:id="rId2"/>
              </a:rPr>
              <a:t>Live demo</a:t>
            </a:r>
            <a:r>
              <a:rPr lang="nb-NO" dirty="0"/>
              <a:t> av…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3A3FE57-3A0A-4143-AE62-C344B5704A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Hvordan melde inn behov?</a:t>
            </a:r>
          </a:p>
          <a:p>
            <a:r>
              <a:rPr lang="nb-NO" dirty="0"/>
              <a:t>Hvordan registrere </a:t>
            </a:r>
            <a:r>
              <a:rPr lang="nb-NO" dirty="0" err="1"/>
              <a:t>bugs</a:t>
            </a:r>
            <a:r>
              <a:rPr lang="nb-NO" dirty="0"/>
              <a:t> man finner?</a:t>
            </a:r>
          </a:p>
          <a:p>
            <a:r>
              <a:rPr lang="nb-NO" dirty="0"/>
              <a:t>Hvordan bidra med kode/feilrettinger?</a:t>
            </a:r>
          </a:p>
          <a:p>
            <a:r>
              <a:rPr lang="nb-NO" dirty="0"/>
              <a:t>Hvordan bidra til prioriteringen av innhold?</a:t>
            </a:r>
          </a:p>
          <a:p>
            <a:r>
              <a:rPr lang="nb-NO" dirty="0"/>
              <a:t>Hvordan holde oversikt over saker tjenesteeier bryr seg om?</a:t>
            </a:r>
          </a:p>
        </p:txBody>
      </p:sp>
    </p:spTree>
    <p:extLst>
      <p:ext uri="{BB962C8B-B14F-4D97-AF65-F5344CB8AC3E}">
        <p14:creationId xmlns:p14="http://schemas.microsoft.com/office/powerpoint/2010/main" val="3139376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AB482FD-C684-4DAA-AC4C-1739F51A98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1C0BD79D-D520-41D6-BFFC-3C8E7BEEC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9236" y="1097280"/>
            <a:ext cx="6043875" cy="462686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5400" dirty="0" err="1"/>
              <a:t>Spørsmål</a:t>
            </a:r>
            <a:r>
              <a:rPr lang="en-US" sz="5400" dirty="0"/>
              <a:t>? </a:t>
            </a:r>
            <a:r>
              <a:rPr lang="en-US" sz="5400" dirty="0" err="1"/>
              <a:t>Kommentarer</a:t>
            </a:r>
            <a:r>
              <a:rPr lang="en-US" sz="5400"/>
              <a:t>? </a:t>
            </a:r>
            <a:br>
              <a:rPr lang="en-US" sz="5400"/>
            </a:br>
            <a:r>
              <a:rPr lang="en-US" sz="5400"/>
              <a:t>Er </a:t>
            </a:r>
            <a:r>
              <a:rPr lang="en-US" sz="5400" dirty="0" err="1"/>
              <a:t>dere</a:t>
            </a:r>
            <a:r>
              <a:rPr lang="en-US" sz="5400" dirty="0"/>
              <a:t> </a:t>
            </a:r>
            <a:r>
              <a:rPr lang="en-US" sz="5400" dirty="0" err="1"/>
              <a:t>klare</a:t>
            </a:r>
            <a:r>
              <a:rPr lang="en-US" sz="5400" dirty="0"/>
              <a:t> </a:t>
            </a:r>
            <a:r>
              <a:rPr lang="en-US" sz="5400" dirty="0" err="1"/>
              <a:t>til</a:t>
            </a:r>
            <a:r>
              <a:rPr lang="en-US" sz="5400" dirty="0"/>
              <a:t> å </a:t>
            </a:r>
            <a:r>
              <a:rPr lang="en-US" sz="5400" dirty="0" err="1"/>
              <a:t>bidra</a:t>
            </a:r>
            <a:r>
              <a:rPr lang="en-US" sz="5400" dirty="0"/>
              <a:t>?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F4813C5F-79E7-4BC4-991E-D2A9E7FF2F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3795" y="1097280"/>
            <a:ext cx="3256177" cy="46268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nb-NO" dirty="0">
                <a:hlinkClick r:id="rId3"/>
              </a:rPr>
              <a:t>lvb@digdir.no</a:t>
            </a:r>
            <a:endParaRPr lang="nb-NO" dirty="0"/>
          </a:p>
          <a:p>
            <a:pPr algn="r"/>
            <a:r>
              <a:rPr lang="nb-NO" dirty="0">
                <a:hlinkClick r:id="rId4"/>
              </a:rPr>
              <a:t>https://altinnstudio.slack.com</a:t>
            </a:r>
            <a:r>
              <a:rPr lang="nb-NO" dirty="0"/>
              <a:t> </a:t>
            </a:r>
          </a:p>
          <a:p>
            <a:pPr algn="r"/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DAA738B-EDF5-4694-B25A-3488245BC8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605" y="2057399"/>
            <a:ext cx="0" cy="2743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06816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AnalogousFromRegularSeed_2SEEDS">
      <a:dk1>
        <a:srgbClr val="000000"/>
      </a:dk1>
      <a:lt1>
        <a:srgbClr val="FFFFFF"/>
      </a:lt1>
      <a:dk2>
        <a:srgbClr val="243741"/>
      </a:dk2>
      <a:lt2>
        <a:srgbClr val="E2E8E7"/>
      </a:lt2>
      <a:accent1>
        <a:srgbClr val="B13B52"/>
      </a:accent1>
      <a:accent2>
        <a:srgbClr val="C34D95"/>
      </a:accent2>
      <a:accent3>
        <a:srgbClr val="C3674D"/>
      </a:accent3>
      <a:accent4>
        <a:srgbClr val="3BB182"/>
      </a:accent4>
      <a:accent5>
        <a:srgbClr val="46B2B4"/>
      </a:accent5>
      <a:accent6>
        <a:srgbClr val="3B7EB1"/>
      </a:accent6>
      <a:hlink>
        <a:srgbClr val="31937F"/>
      </a:hlink>
      <a:folHlink>
        <a:srgbClr val="7F7F7F"/>
      </a:folHlink>
    </a:clrScheme>
    <a:fontScheme name="Slate">
      <a:majorFont>
        <a:latin typeface="Georgia Pro Cond Ligh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Speak Pro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81</Words>
  <Application>Microsoft Office PowerPoint</Application>
  <PresentationFormat>Widescreen</PresentationFormat>
  <Paragraphs>13</Paragraphs>
  <Slides>3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3</vt:i4>
      </vt:variant>
    </vt:vector>
  </HeadingPairs>
  <TitlesOfParts>
    <vt:vector size="7" baseType="lpstr">
      <vt:lpstr>Georgia Pro Cond Light</vt:lpstr>
      <vt:lpstr>Speak Pro</vt:lpstr>
      <vt:lpstr>Wingdings 2</vt:lpstr>
      <vt:lpstr>SlateVTI</vt:lpstr>
      <vt:lpstr>Altinn-kaffe</vt:lpstr>
      <vt:lpstr>Live demo av…</vt:lpstr>
      <vt:lpstr>Spørsmål? Kommentarer?  Er dere klare til å bidra?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Altinn-kaffe</dc:title>
  <dc:creator>Bachmann, Lars Vegard</dc:creator>
  <cp:lastModifiedBy>Bachmann, Lars Vegard</cp:lastModifiedBy>
  <cp:revision>3</cp:revision>
  <dcterms:created xsi:type="dcterms:W3CDTF">2020-09-30T11:27:05Z</dcterms:created>
  <dcterms:modified xsi:type="dcterms:W3CDTF">2020-11-04T12:31:50Z</dcterms:modified>
</cp:coreProperties>
</file>