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7" r:id="rId3"/>
    <p:sldId id="259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C2A1A-A6D5-4711-AFF9-43FA1303CBD4}" v="6" dt="2021-06-09T10:48:5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F45C2A1A-A6D5-4711-AFF9-43FA1303CBD4}"/>
    <pc:docChg chg="custSel delSld modSld">
      <pc:chgData name="Bachmann, Lars Vegard" userId="9fade4d3-1629-4597-b3ae-edc23d66fe50" providerId="ADAL" clId="{F45C2A1A-A6D5-4711-AFF9-43FA1303CBD4}" dt="2021-06-09T11:47:31.806" v="691" actId="20577"/>
      <pc:docMkLst>
        <pc:docMk/>
      </pc:docMkLst>
      <pc:sldChg chg="modSp mod">
        <pc:chgData name="Bachmann, Lars Vegard" userId="9fade4d3-1629-4597-b3ae-edc23d66fe50" providerId="ADAL" clId="{F45C2A1A-A6D5-4711-AFF9-43FA1303CBD4}" dt="2021-06-09T09:56:50.734" v="5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F45C2A1A-A6D5-4711-AFF9-43FA1303CBD4}" dt="2021-06-09T09:56:50.734" v="5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del">
        <pc:chgData name="Bachmann, Lars Vegard" userId="9fade4d3-1629-4597-b3ae-edc23d66fe50" providerId="ADAL" clId="{F45C2A1A-A6D5-4711-AFF9-43FA1303CBD4}" dt="2021-06-09T10:47:53.236" v="682" actId="47"/>
        <pc:sldMkLst>
          <pc:docMk/>
          <pc:sldMk cId="3682933089" sldId="257"/>
        </pc:sldMkLst>
      </pc:sldChg>
      <pc:sldChg chg="modSp mod">
        <pc:chgData name="Bachmann, Lars Vegard" userId="9fade4d3-1629-4597-b3ae-edc23d66fe50" providerId="ADAL" clId="{F45C2A1A-A6D5-4711-AFF9-43FA1303CBD4}" dt="2021-06-09T10:47:40.691" v="681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F45C2A1A-A6D5-4711-AFF9-43FA1303CBD4}" dt="2021-06-09T10:47:40.691" v="681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F45C2A1A-A6D5-4711-AFF9-43FA1303CBD4}" dt="2021-06-09T10:47:23.798" v="637" actId="20577"/>
        <pc:sldMkLst>
          <pc:docMk/>
          <pc:sldMk cId="2797216799" sldId="264"/>
        </pc:sldMkLst>
        <pc:spChg chg="mod">
          <ac:chgData name="Bachmann, Lars Vegard" userId="9fade4d3-1629-4597-b3ae-edc23d66fe50" providerId="ADAL" clId="{F45C2A1A-A6D5-4711-AFF9-43FA1303CBD4}" dt="2021-06-09T10:47:23.798" v="637" actId="20577"/>
          <ac:spMkLst>
            <pc:docMk/>
            <pc:sldMk cId="2797216799" sldId="264"/>
            <ac:spMk id="3" creationId="{C4565361-2B07-4EDC-858D-83FCE81C1783}"/>
          </ac:spMkLst>
        </pc:spChg>
        <pc:spChg chg="mod">
          <ac:chgData name="Bachmann, Lars Vegard" userId="9fade4d3-1629-4597-b3ae-edc23d66fe50" providerId="ADAL" clId="{F45C2A1A-A6D5-4711-AFF9-43FA1303CBD4}" dt="2021-06-09T10:46:25.230" v="604" actId="27636"/>
          <ac:spMkLst>
            <pc:docMk/>
            <pc:sldMk cId="2797216799" sldId="264"/>
            <ac:spMk id="4" creationId="{F91D6D6A-2FE8-4B40-8756-D6127AC2C537}"/>
          </ac:spMkLst>
        </pc:spChg>
        <pc:spChg chg="mod">
          <ac:chgData name="Bachmann, Lars Vegard" userId="9fade4d3-1629-4597-b3ae-edc23d66fe50" providerId="ADAL" clId="{F45C2A1A-A6D5-4711-AFF9-43FA1303CBD4}" dt="2021-06-09T10:47:16.560" v="635" actId="20577"/>
          <ac:spMkLst>
            <pc:docMk/>
            <pc:sldMk cId="2797216799" sldId="264"/>
            <ac:spMk id="5" creationId="{4392BB8A-D0AD-40B6-A188-438884AF0911}"/>
          </ac:spMkLst>
        </pc:spChg>
      </pc:sldChg>
      <pc:sldChg chg="addSp modSp mod">
        <pc:chgData name="Bachmann, Lars Vegard" userId="9fade4d3-1629-4597-b3ae-edc23d66fe50" providerId="ADAL" clId="{F45C2A1A-A6D5-4711-AFF9-43FA1303CBD4}" dt="2021-06-09T11:47:31.806" v="691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F45C2A1A-A6D5-4711-AFF9-43FA1303CBD4}" dt="2021-06-09T10:24:31.765" v="44" actId="20577"/>
          <ac:spMkLst>
            <pc:docMk/>
            <pc:sldMk cId="171810497" sldId="265"/>
            <ac:spMk id="5" creationId="{5642AB98-9788-4F98-B7EA-80C23BD5EA4D}"/>
          </ac:spMkLst>
        </pc:spChg>
        <pc:spChg chg="mod">
          <ac:chgData name="Bachmann, Lars Vegard" userId="9fade4d3-1629-4597-b3ae-edc23d66fe50" providerId="ADAL" clId="{F45C2A1A-A6D5-4711-AFF9-43FA1303CBD4}" dt="2021-06-09T10:28:36.883" v="267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F45C2A1A-A6D5-4711-AFF9-43FA1303CBD4}" dt="2021-06-09T10:28:23.106" v="265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F45C2A1A-A6D5-4711-AFF9-43FA1303CBD4}" dt="2021-06-09T10:24:29.421" v="43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F45C2A1A-A6D5-4711-AFF9-43FA1303CBD4}" dt="2021-06-09T10:25:50.204" v="126" actId="20577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F45C2A1A-A6D5-4711-AFF9-43FA1303CBD4}" dt="2021-06-09T11:47:31.806" v="691" actId="20577"/>
          <ac:spMkLst>
            <pc:docMk/>
            <pc:sldMk cId="171810497" sldId="265"/>
            <ac:spMk id="13" creationId="{3280B5D9-CC2A-4150-BB8E-E1DDE6716D84}"/>
          </ac:spMkLst>
        </pc:spChg>
        <pc:spChg chg="add mod">
          <ac:chgData name="Bachmann, Lars Vegard" userId="9fade4d3-1629-4597-b3ae-edc23d66fe50" providerId="ADAL" clId="{F45C2A1A-A6D5-4711-AFF9-43FA1303CBD4}" dt="2021-06-09T10:31:16.718" v="330" actId="404"/>
          <ac:spMkLst>
            <pc:docMk/>
            <pc:sldMk cId="171810497" sldId="265"/>
            <ac:spMk id="15" creationId="{22A8717A-5465-491C-B25A-EA231AF0CC6C}"/>
          </ac:spMkLst>
        </pc:spChg>
      </pc:sldChg>
      <pc:sldChg chg="delSp del mod">
        <pc:chgData name="Bachmann, Lars Vegard" userId="9fade4d3-1629-4597-b3ae-edc23d66fe50" providerId="ADAL" clId="{F45C2A1A-A6D5-4711-AFF9-43FA1303CBD4}" dt="2021-06-09T10:47:59.874" v="685" actId="47"/>
        <pc:sldMkLst>
          <pc:docMk/>
          <pc:sldMk cId="604573116" sldId="266"/>
        </pc:sldMkLst>
        <pc:spChg chg="del">
          <ac:chgData name="Bachmann, Lars Vegard" userId="9fade4d3-1629-4597-b3ae-edc23d66fe50" providerId="ADAL" clId="{F45C2A1A-A6D5-4711-AFF9-43FA1303CBD4}" dt="2021-06-09T10:47:57.593" v="683" actId="478"/>
          <ac:spMkLst>
            <pc:docMk/>
            <pc:sldMk cId="604573116" sldId="266"/>
            <ac:spMk id="5" creationId="{0A51F06F-670A-40FA-BC9B-C9B3E710F17F}"/>
          </ac:spMkLst>
        </pc:spChg>
        <pc:picChg chg="del">
          <ac:chgData name="Bachmann, Lars Vegard" userId="9fade4d3-1629-4597-b3ae-edc23d66fe50" providerId="ADAL" clId="{F45C2A1A-A6D5-4711-AFF9-43FA1303CBD4}" dt="2021-06-09T10:47:58.254" v="684" actId="478"/>
          <ac:picMkLst>
            <pc:docMk/>
            <pc:sldMk cId="604573116" sldId="266"/>
            <ac:picMk id="4" creationId="{FA4BB66C-34BA-46E3-BFD7-15165DA2D20C}"/>
          </ac:picMkLst>
        </pc:picChg>
      </pc:sldChg>
      <pc:sldChg chg="modSp mod">
        <pc:chgData name="Bachmann, Lars Vegard" userId="9fade4d3-1629-4597-b3ae-edc23d66fe50" providerId="ADAL" clId="{F45C2A1A-A6D5-4711-AFF9-43FA1303CBD4}" dt="2021-06-09T10:42:00.156" v="441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F45C2A1A-A6D5-4711-AFF9-43FA1303CBD4}" dt="2021-06-09T10:42:00.156" v="441" actId="20577"/>
          <ac:spMkLst>
            <pc:docMk/>
            <pc:sldMk cId="2066718920" sldId="267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issues/59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9. juni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Ferdigstille basisfunksjonalitet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Tjenesteutvikling og feilretting (hasteoppdrag) for UDI</a:t>
            </a: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Valgkort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  <a:hlinkClick r:id="rId2"/>
              </a:rPr>
              <a:t>Støtte for tallformatteringsregler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11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/svakheter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Ferdigstille basisfunksjonalitet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apper med innsynsfunksjonalitet (Valgkort + Transportløyvegarantier)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Sikkerhetsmekanismer for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Referanse-mottakssystem</a:t>
            </a:r>
          </a:p>
          <a:p>
            <a:r>
              <a:rPr lang="nb-NO" dirty="0">
                <a:sym typeface="Wingdings" panose="05000000000000000000" pitchFamily="2" charset="2"/>
              </a:rPr>
              <a:t>Ny logo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dirty="0">
                <a:solidFill>
                  <a:schemeClr val="bg1"/>
                </a:solidFill>
                <a:effectLst/>
              </a:rPr>
              <a:t> som oversendingsmåte til tjenesteeier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Push av </a:t>
            </a:r>
            <a:r>
              <a:rPr lang="nb-NO" strike="sngStrike" dirty="0" err="1">
                <a:solidFill>
                  <a:schemeClr val="bg1"/>
                </a:solidFill>
                <a:effectLst/>
              </a:rPr>
              <a:t>events</a:t>
            </a:r>
            <a:endParaRPr lang="nb-NO" strike="sngStrike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tx1">
                    <a:lumMod val="85000"/>
                  </a:schemeClr>
                </a:solidFill>
                <a:effectLst/>
              </a:rPr>
              <a:t>Branching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Navigering mellom steg i prosess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Fortelle bruker at data </a:t>
            </a:r>
            <a:r>
              <a:rPr lang="nb-NO" dirty="0" err="1">
                <a:solidFill>
                  <a:schemeClr val="bg1"/>
                </a:solidFill>
                <a:effectLst/>
              </a:rPr>
              <a:t>autolagres</a:t>
            </a:r>
            <a:r>
              <a:rPr lang="nb-NO" dirty="0">
                <a:solidFill>
                  <a:schemeClr val="bg1"/>
                </a:solidFill>
                <a:effectLst/>
              </a:rPr>
              <a:t> </a:t>
            </a:r>
            <a:endParaRPr lang="nb-NO" dirty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tx1">
                    <a:lumMod val="85000"/>
                  </a:schemeClr>
                </a:solidFill>
              </a:rPr>
              <a:t>Virusscanning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Tabeller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Forbedringer av </a:t>
            </a:r>
            <a:r>
              <a:rPr lang="nb-NO" dirty="0" err="1">
                <a:solidFill>
                  <a:schemeClr val="tx1">
                    <a:lumMod val="85000"/>
                  </a:schemeClr>
                </a:solidFill>
              </a:rPr>
              <a:t>dashboard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5430005" y="6531003"/>
            <a:ext cx="664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trike="sngStrike" dirty="0" err="1"/>
              <a:t>Gjennomstreket</a:t>
            </a:r>
            <a:r>
              <a:rPr lang="nb-NO" strike="sngStrike" dirty="0"/>
              <a:t> </a:t>
            </a:r>
            <a:r>
              <a:rPr lang="nb-NO" dirty="0"/>
              <a:t>= levert</a:t>
            </a:r>
            <a:r>
              <a:rPr lang="nb-NO" b="1" dirty="0"/>
              <a:t> | 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(7)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(15)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Valgdirektoratet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(13)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413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+11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337</Words>
  <Application>Microsoft Office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Jobbet med siden sist</vt:lpstr>
      <vt:lpstr>Jobber med nå</vt:lpstr>
      <vt:lpstr>Planer for Q2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10</cp:revision>
  <dcterms:created xsi:type="dcterms:W3CDTF">2021-01-06T12:11:45Z</dcterms:created>
  <dcterms:modified xsi:type="dcterms:W3CDTF">2021-06-09T11:47:59Z</dcterms:modified>
</cp:coreProperties>
</file>