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8" r:id="rId3"/>
    <p:sldId id="267" r:id="rId4"/>
    <p:sldId id="259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34FCD-5202-43FE-8B54-7E2DCAE703D1}" v="3" dt="2021-06-23T06:11:2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C1B34FCD-5202-43FE-8B54-7E2DCAE703D1}"/>
    <pc:docChg chg="undo custSel addSld modSld">
      <pc:chgData name="Bachmann, Lars Vegard" userId="9fade4d3-1629-4597-b3ae-edc23d66fe50" providerId="ADAL" clId="{C1B34FCD-5202-43FE-8B54-7E2DCAE703D1}" dt="2021-06-23T06:40:35.118" v="322" actId="20577"/>
      <pc:docMkLst>
        <pc:docMk/>
      </pc:docMkLst>
      <pc:sldChg chg="modSp mod">
        <pc:chgData name="Bachmann, Lars Vegard" userId="9fade4d3-1629-4597-b3ae-edc23d66fe50" providerId="ADAL" clId="{C1B34FCD-5202-43FE-8B54-7E2DCAE703D1}" dt="2021-06-23T06:08:57.992" v="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C1B34FCD-5202-43FE-8B54-7E2DCAE703D1}" dt="2021-06-23T06:08:57.992" v="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C1B34FCD-5202-43FE-8B54-7E2DCAE703D1}" dt="2021-06-23T06:40:35.118" v="322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C1B34FCD-5202-43FE-8B54-7E2DCAE703D1}" dt="2021-06-23T06:40:35.118" v="322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C1B34FCD-5202-43FE-8B54-7E2DCAE703D1}" dt="2021-06-23T06:32:07.764" v="113" actId="108"/>
        <pc:sldMkLst>
          <pc:docMk/>
          <pc:sldMk cId="2797216799" sldId="264"/>
        </pc:sldMkLst>
        <pc:spChg chg="mod">
          <ac:chgData name="Bachmann, Lars Vegard" userId="9fade4d3-1629-4597-b3ae-edc23d66fe50" providerId="ADAL" clId="{C1B34FCD-5202-43FE-8B54-7E2DCAE703D1}" dt="2021-06-23T06:31:37.389" v="111" actId="108"/>
          <ac:spMkLst>
            <pc:docMk/>
            <pc:sldMk cId="2797216799" sldId="264"/>
            <ac:spMk id="4" creationId="{F91D6D6A-2FE8-4B40-8756-D6127AC2C537}"/>
          </ac:spMkLst>
        </pc:spChg>
        <pc:spChg chg="mod">
          <ac:chgData name="Bachmann, Lars Vegard" userId="9fade4d3-1629-4597-b3ae-edc23d66fe50" providerId="ADAL" clId="{C1B34FCD-5202-43FE-8B54-7E2DCAE703D1}" dt="2021-06-23T06:32:07.764" v="113" actId="108"/>
          <ac:spMkLst>
            <pc:docMk/>
            <pc:sldMk cId="2797216799" sldId="264"/>
            <ac:spMk id="5" creationId="{4392BB8A-D0AD-40B6-A188-438884AF0911}"/>
          </ac:spMkLst>
        </pc:spChg>
      </pc:sldChg>
      <pc:sldChg chg="modSp mod">
        <pc:chgData name="Bachmann, Lars Vegard" userId="9fade4d3-1629-4597-b3ae-edc23d66fe50" providerId="ADAL" clId="{C1B34FCD-5202-43FE-8B54-7E2DCAE703D1}" dt="2021-06-23T06:30:56.883" v="109" actId="113"/>
        <pc:sldMkLst>
          <pc:docMk/>
          <pc:sldMk cId="171810497" sldId="265"/>
        </pc:sldMkLst>
        <pc:spChg chg="mod">
          <ac:chgData name="Bachmann, Lars Vegard" userId="9fade4d3-1629-4597-b3ae-edc23d66fe50" providerId="ADAL" clId="{C1B34FCD-5202-43FE-8B54-7E2DCAE703D1}" dt="2021-06-23T06:13:32.465" v="92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C1B34FCD-5202-43FE-8B54-7E2DCAE703D1}" dt="2021-06-23T06:30:56.883" v="109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C1B34FCD-5202-43FE-8B54-7E2DCAE703D1}" dt="2021-06-23T06:13:29.645" v="91" actId="113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C1B34FCD-5202-43FE-8B54-7E2DCAE703D1}" dt="2021-06-23T06:14:03.477" v="107" actId="113"/>
          <ac:spMkLst>
            <pc:docMk/>
            <pc:sldMk cId="171810497" sldId="265"/>
            <ac:spMk id="13" creationId="{3280B5D9-CC2A-4150-BB8E-E1DDE6716D84}"/>
          </ac:spMkLst>
        </pc:spChg>
        <pc:spChg chg="mod">
          <ac:chgData name="Bachmann, Lars Vegard" userId="9fade4d3-1629-4597-b3ae-edc23d66fe50" providerId="ADAL" clId="{C1B34FCD-5202-43FE-8B54-7E2DCAE703D1}" dt="2021-06-23T06:14:07.043" v="108" actId="20577"/>
          <ac:spMkLst>
            <pc:docMk/>
            <pc:sldMk cId="171810497" sldId="265"/>
            <ac:spMk id="15" creationId="{22A8717A-5465-491C-B25A-EA231AF0CC6C}"/>
          </ac:spMkLst>
        </pc:spChg>
      </pc:sldChg>
      <pc:sldChg chg="modSp mod">
        <pc:chgData name="Bachmann, Lars Vegard" userId="9fade4d3-1629-4597-b3ae-edc23d66fe50" providerId="ADAL" clId="{C1B34FCD-5202-43FE-8B54-7E2DCAE703D1}" dt="2021-06-23T06:34:56.441" v="137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C1B34FCD-5202-43FE-8B54-7E2DCAE703D1}" dt="2021-06-23T06:34:56.441" v="137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addSp delSp modSp new mod modClrScheme chgLayout">
        <pc:chgData name="Bachmann, Lars Vegard" userId="9fade4d3-1629-4597-b3ae-edc23d66fe50" providerId="ADAL" clId="{C1B34FCD-5202-43FE-8B54-7E2DCAE703D1}" dt="2021-06-23T06:11:50.328" v="71" actId="20577"/>
        <pc:sldMkLst>
          <pc:docMk/>
          <pc:sldMk cId="1591860675" sldId="268"/>
        </pc:sldMkLst>
        <pc:spChg chg="del mod ord">
          <ac:chgData name="Bachmann, Lars Vegard" userId="9fade4d3-1629-4597-b3ae-edc23d66fe50" providerId="ADAL" clId="{C1B34FCD-5202-43FE-8B54-7E2DCAE703D1}" dt="2021-06-23T06:11:27.773" v="6" actId="700"/>
          <ac:spMkLst>
            <pc:docMk/>
            <pc:sldMk cId="1591860675" sldId="268"/>
            <ac:spMk id="2" creationId="{4C90A71D-38AD-48DD-959F-A355E4290857}"/>
          </ac:spMkLst>
        </pc:spChg>
        <pc:spChg chg="add del mod ord">
          <ac:chgData name="Bachmann, Lars Vegard" userId="9fade4d3-1629-4597-b3ae-edc23d66fe50" providerId="ADAL" clId="{C1B34FCD-5202-43FE-8B54-7E2DCAE703D1}" dt="2021-06-23T06:11:27.773" v="6" actId="700"/>
          <ac:spMkLst>
            <pc:docMk/>
            <pc:sldMk cId="1591860675" sldId="268"/>
            <ac:spMk id="3" creationId="{D56E3FF8-AF8E-441B-9439-56234DCC486D}"/>
          </ac:spMkLst>
        </pc:spChg>
        <pc:spChg chg="add mod ord">
          <ac:chgData name="Bachmann, Lars Vegard" userId="9fade4d3-1629-4597-b3ae-edc23d66fe50" providerId="ADAL" clId="{C1B34FCD-5202-43FE-8B54-7E2DCAE703D1}" dt="2021-06-23T06:11:34.064" v="22" actId="20577"/>
          <ac:spMkLst>
            <pc:docMk/>
            <pc:sldMk cId="1591860675" sldId="268"/>
            <ac:spMk id="6" creationId="{7E4579A7-2B7D-43F7-8E0A-C5126DE617F4}"/>
          </ac:spMkLst>
        </pc:spChg>
        <pc:spChg chg="add del mod ord">
          <ac:chgData name="Bachmann, Lars Vegard" userId="9fade4d3-1629-4597-b3ae-edc23d66fe50" providerId="ADAL" clId="{C1B34FCD-5202-43FE-8B54-7E2DCAE703D1}" dt="2021-06-23T06:11:28.414" v="7"/>
          <ac:spMkLst>
            <pc:docMk/>
            <pc:sldMk cId="1591860675" sldId="268"/>
            <ac:spMk id="7" creationId="{4DB75A42-A098-49F8-8DF8-2D06790361D5}"/>
          </ac:spMkLst>
        </pc:spChg>
        <pc:spChg chg="add mod ord">
          <ac:chgData name="Bachmann, Lars Vegard" userId="9fade4d3-1629-4597-b3ae-edc23d66fe50" providerId="ADAL" clId="{C1B34FCD-5202-43FE-8B54-7E2DCAE703D1}" dt="2021-06-23T06:11:50.328" v="71" actId="20577"/>
          <ac:spMkLst>
            <pc:docMk/>
            <pc:sldMk cId="1591860675" sldId="268"/>
            <ac:spMk id="8" creationId="{D1A4815E-961B-4F01-A27B-1EA496560569}"/>
          </ac:spMkLst>
        </pc:spChg>
        <pc:picChg chg="add del mod">
          <ac:chgData name="Bachmann, Lars Vegard" userId="9fade4d3-1629-4597-b3ae-edc23d66fe50" providerId="ADAL" clId="{C1B34FCD-5202-43FE-8B54-7E2DCAE703D1}" dt="2021-06-23T06:11:19.256" v="5"/>
          <ac:picMkLst>
            <pc:docMk/>
            <pc:sldMk cId="1591860675" sldId="268"/>
            <ac:picMk id="5" creationId="{C6B9E7CA-1B02-4DBC-A89D-5889649AE155}"/>
          </ac:picMkLst>
        </pc:picChg>
        <pc:picChg chg="add mod">
          <ac:chgData name="Bachmann, Lars Vegard" userId="9fade4d3-1629-4597-b3ae-edc23d66fe50" providerId="ADAL" clId="{C1B34FCD-5202-43FE-8B54-7E2DCAE703D1}" dt="2021-06-23T06:11:28.414" v="7"/>
          <ac:picMkLst>
            <pc:docMk/>
            <pc:sldMk cId="1591860675" sldId="268"/>
            <ac:picMk id="10" creationId="{CE3BDC32-3183-46AD-BE0C-C52D83D63B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23. juni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E4579A7-2B7D-43F7-8E0A-C5126DE6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Gratulerer UDI!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CE3BDC32-3183-46AD-BE0C-C52D83D6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743720"/>
            <a:ext cx="6411912" cy="4811760"/>
          </a:xfr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1A4815E-961B-4F01-A27B-1EA49656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Ny tjeneste på lufta, og den blir lagt merke til.</a:t>
            </a:r>
          </a:p>
        </p:txBody>
      </p:sp>
    </p:spTree>
    <p:extLst>
      <p:ext uri="{BB962C8B-B14F-4D97-AF65-F5344CB8AC3E}">
        <p14:creationId xmlns:p14="http://schemas.microsoft.com/office/powerpoint/2010/main" val="159186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Ferdigstille basisfunksjonalitet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apper med innsynsfunksjonalitet (Valgkort + Transportløyvegarantier)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Ny logo</a:t>
            </a:r>
          </a:p>
          <a:p>
            <a:r>
              <a:rPr lang="nb-NO" dirty="0">
                <a:sym typeface="Wingdings" panose="05000000000000000000" pitchFamily="2" charset="2"/>
              </a:rPr>
              <a:t>Sikkerhetsmekanismer for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Referanse-mottakssystem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10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Lage kopi av eksisterende app (i Altinn Studio)</a:t>
            </a:r>
          </a:p>
          <a:p>
            <a:r>
              <a:rPr lang="nb-NO" dirty="0">
                <a:sym typeface="Wingdings" panose="05000000000000000000" pitchFamily="2" charset="2"/>
              </a:rPr>
              <a:t>Ny(e) variant(er) av </a:t>
            </a:r>
            <a:r>
              <a:rPr lang="nb-NO" dirty="0" err="1">
                <a:sym typeface="Wingdings" panose="05000000000000000000" pitchFamily="2" charset="2"/>
              </a:rPr>
              <a:t>nedtrekksliste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Analyse: JSON som standardformat </a:t>
            </a:r>
            <a:r>
              <a:rPr lang="nb-NO">
                <a:sym typeface="Wingdings" panose="05000000000000000000" pitchFamily="2" charset="2"/>
              </a:rPr>
              <a:t>for skjemadata?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 (nytt forsøk)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Ferdigstille basisfunksjonalitet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apper med innsynsfunksjonalitet (Valgkort + Transportløyvegarantier)</a:t>
            </a:r>
          </a:p>
          <a:p>
            <a:r>
              <a:rPr lang="nb-NO" dirty="0">
                <a:sym typeface="Wingdings" panose="05000000000000000000" pitchFamily="2" charset="2"/>
              </a:rPr>
              <a:t>Sikkerhetsmekanismer for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Referanse-mottakssystem</a:t>
            </a:r>
          </a:p>
          <a:p>
            <a:r>
              <a:rPr lang="nb-NO" dirty="0">
                <a:sym typeface="Wingdings" panose="05000000000000000000" pitchFamily="2" charset="2"/>
              </a:rPr>
              <a:t>Ny logo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dirty="0">
                <a:solidFill>
                  <a:schemeClr val="bg1"/>
                </a:solidFill>
                <a:effectLst/>
              </a:rPr>
              <a:t> som oversendingsmåte til tjenesteeier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Push av </a:t>
            </a:r>
            <a:r>
              <a:rPr lang="nb-NO" strike="sngStrike" dirty="0" err="1">
                <a:solidFill>
                  <a:schemeClr val="bg1"/>
                </a:solidFill>
                <a:effectLst/>
              </a:rPr>
              <a:t>events</a:t>
            </a:r>
            <a:endParaRPr lang="nb-NO" strike="sngStrike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tx1">
                    <a:lumMod val="85000"/>
                  </a:schemeClr>
                </a:solidFill>
                <a:effectLst/>
              </a:rPr>
              <a:t>Branching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Navigering mellom steg i prosess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Fortelle bruker at data </a:t>
            </a:r>
            <a:r>
              <a:rPr lang="nb-NO" dirty="0" err="1">
                <a:solidFill>
                  <a:schemeClr val="tx1">
                    <a:lumMod val="85000"/>
                  </a:schemeClr>
                </a:solidFill>
              </a:rPr>
              <a:t>autolagres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tx1">
                    <a:lumMod val="85000"/>
                  </a:schemeClr>
                </a:solidFill>
              </a:rPr>
              <a:t>Virusscanning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Tabeller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Forbedringer av </a:t>
            </a:r>
            <a:r>
              <a:rPr lang="nb-NO" dirty="0" err="1">
                <a:solidFill>
                  <a:schemeClr val="tx1">
                    <a:lumMod val="85000"/>
                  </a:schemeClr>
                </a:solidFill>
              </a:rPr>
              <a:t>dashboard</a:t>
            </a:r>
            <a:r>
              <a:rPr lang="nb-NO" dirty="0">
                <a:solidFill>
                  <a:schemeClr val="tx1">
                    <a:lumMod val="85000"/>
                  </a:schemeClr>
                </a:solidFill>
              </a:rPr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5430005" y="6531003"/>
            <a:ext cx="664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trike="sngStrike" dirty="0" err="1"/>
              <a:t>Gjennomstreket</a:t>
            </a:r>
            <a:r>
              <a:rPr lang="nb-NO" strike="sngStrike" dirty="0"/>
              <a:t> </a:t>
            </a:r>
            <a:r>
              <a:rPr lang="nb-NO" dirty="0"/>
              <a:t>= levert</a:t>
            </a:r>
            <a:r>
              <a:rPr lang="nb-NO" b="1" dirty="0"/>
              <a:t> | 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(7)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(16)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(13)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413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+10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385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Gratulerer UDI!</vt:lpstr>
      <vt:lpstr>Jobbet med siden sist</vt:lpstr>
      <vt:lpstr>Jobber med nå</vt:lpstr>
      <vt:lpstr>Planer for Q2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11</cp:revision>
  <dcterms:created xsi:type="dcterms:W3CDTF">2021-01-06T12:11:45Z</dcterms:created>
  <dcterms:modified xsi:type="dcterms:W3CDTF">2021-06-23T06:40:37Z</dcterms:modified>
</cp:coreProperties>
</file>