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</p:sldMasterIdLst>
  <p:notesMasterIdLst>
    <p:notesMasterId r:id="rId9"/>
  </p:notesMasterIdLst>
  <p:sldIdLst>
    <p:sldId id="256" r:id="rId2"/>
    <p:sldId id="267" r:id="rId3"/>
    <p:sldId id="259" r:id="rId4"/>
    <p:sldId id="264" r:id="rId5"/>
    <p:sldId id="271" r:id="rId6"/>
    <p:sldId id="265" r:id="rId7"/>
    <p:sldId id="260" r:id="rId8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4DB207-B0E4-423D-8D17-9DD0B188A72D}" v="16" dt="2021-10-07T06:53:44.1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6715" autoAdjust="0"/>
  </p:normalViewPr>
  <p:slideViewPr>
    <p:cSldViewPr snapToGrid="0">
      <p:cViewPr varScale="1">
        <p:scale>
          <a:sx n="113" d="100"/>
          <a:sy n="113" d="100"/>
        </p:scale>
        <p:origin x="456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chmann, Lars Vegard" userId="9fade4d3-1629-4597-b3ae-edc23d66fe50" providerId="ADAL" clId="{614DB207-B0E4-423D-8D17-9DD0B188A72D}"/>
    <pc:docChg chg="undo custSel addSld delSld modSld">
      <pc:chgData name="Bachmann, Lars Vegard" userId="9fade4d3-1629-4597-b3ae-edc23d66fe50" providerId="ADAL" clId="{614DB207-B0E4-423D-8D17-9DD0B188A72D}" dt="2021-10-07T07:01:44.337" v="1285" actId="27636"/>
      <pc:docMkLst>
        <pc:docMk/>
      </pc:docMkLst>
      <pc:sldChg chg="modSp mod">
        <pc:chgData name="Bachmann, Lars Vegard" userId="9fade4d3-1629-4597-b3ae-edc23d66fe50" providerId="ADAL" clId="{614DB207-B0E4-423D-8D17-9DD0B188A72D}" dt="2021-10-06T13:25:40.055" v="4" actId="20577"/>
        <pc:sldMkLst>
          <pc:docMk/>
          <pc:sldMk cId="1303579872" sldId="256"/>
        </pc:sldMkLst>
        <pc:spChg chg="mod">
          <ac:chgData name="Bachmann, Lars Vegard" userId="9fade4d3-1629-4597-b3ae-edc23d66fe50" providerId="ADAL" clId="{614DB207-B0E4-423D-8D17-9DD0B188A72D}" dt="2021-10-06T13:25:40.055" v="4" actId="20577"/>
          <ac:spMkLst>
            <pc:docMk/>
            <pc:sldMk cId="1303579872" sldId="256"/>
            <ac:spMk id="3" creationId="{027DEB9F-9A04-4C62-AD38-8D588C4A3B75}"/>
          </ac:spMkLst>
        </pc:spChg>
      </pc:sldChg>
      <pc:sldChg chg="modSp mod">
        <pc:chgData name="Bachmann, Lars Vegard" userId="9fade4d3-1629-4597-b3ae-edc23d66fe50" providerId="ADAL" clId="{614DB207-B0E4-423D-8D17-9DD0B188A72D}" dt="2021-10-07T07:01:44.337" v="1285" actId="27636"/>
        <pc:sldMkLst>
          <pc:docMk/>
          <pc:sldMk cId="3448598731" sldId="259"/>
        </pc:sldMkLst>
        <pc:spChg chg="mod">
          <ac:chgData name="Bachmann, Lars Vegard" userId="9fade4d3-1629-4597-b3ae-edc23d66fe50" providerId="ADAL" clId="{614DB207-B0E4-423D-8D17-9DD0B188A72D}" dt="2021-10-07T07:01:44.337" v="1285" actId="27636"/>
          <ac:spMkLst>
            <pc:docMk/>
            <pc:sldMk cId="3448598731" sldId="259"/>
            <ac:spMk id="3" creationId="{FAB98DA4-DEEB-46AF-BA62-88595A4E0D9C}"/>
          </ac:spMkLst>
        </pc:spChg>
      </pc:sldChg>
      <pc:sldChg chg="modNotesTx">
        <pc:chgData name="Bachmann, Lars Vegard" userId="9fade4d3-1629-4597-b3ae-edc23d66fe50" providerId="ADAL" clId="{614DB207-B0E4-423D-8D17-9DD0B188A72D}" dt="2021-10-07T06:44:44.344" v="948"/>
        <pc:sldMkLst>
          <pc:docMk/>
          <pc:sldMk cId="1940681658" sldId="260"/>
        </pc:sldMkLst>
      </pc:sldChg>
      <pc:sldChg chg="addSp delSp modSp mod">
        <pc:chgData name="Bachmann, Lars Vegard" userId="9fade4d3-1629-4597-b3ae-edc23d66fe50" providerId="ADAL" clId="{614DB207-B0E4-423D-8D17-9DD0B188A72D}" dt="2021-10-07T06:56:30.632" v="1235" actId="20577"/>
        <pc:sldMkLst>
          <pc:docMk/>
          <pc:sldMk cId="2797216799" sldId="264"/>
        </pc:sldMkLst>
        <pc:spChg chg="mod">
          <ac:chgData name="Bachmann, Lars Vegard" userId="9fade4d3-1629-4597-b3ae-edc23d66fe50" providerId="ADAL" clId="{614DB207-B0E4-423D-8D17-9DD0B188A72D}" dt="2021-10-06T13:25:59.762" v="5" actId="20577"/>
          <ac:spMkLst>
            <pc:docMk/>
            <pc:sldMk cId="2797216799" sldId="264"/>
            <ac:spMk id="2" creationId="{81AA2F4D-4237-4A39-B866-7876674C95B1}"/>
          </ac:spMkLst>
        </pc:spChg>
        <pc:spChg chg="add mod">
          <ac:chgData name="Bachmann, Lars Vegard" userId="9fade4d3-1629-4597-b3ae-edc23d66fe50" providerId="ADAL" clId="{614DB207-B0E4-423D-8D17-9DD0B188A72D}" dt="2021-10-06T14:31:49.412" v="912" actId="27636"/>
          <ac:spMkLst>
            <pc:docMk/>
            <pc:sldMk cId="2797216799" sldId="264"/>
            <ac:spMk id="4" creationId="{D0BD51FF-FB44-4501-90D3-55AB6CC31066}"/>
          </ac:spMkLst>
        </pc:spChg>
        <pc:spChg chg="add mod">
          <ac:chgData name="Bachmann, Lars Vegard" userId="9fade4d3-1629-4597-b3ae-edc23d66fe50" providerId="ADAL" clId="{614DB207-B0E4-423D-8D17-9DD0B188A72D}" dt="2021-10-07T06:27:53.262" v="947" actId="20577"/>
          <ac:spMkLst>
            <pc:docMk/>
            <pc:sldMk cId="2797216799" sldId="264"/>
            <ac:spMk id="5" creationId="{C6B85792-097A-4252-857B-0DE947E9E19C}"/>
          </ac:spMkLst>
        </pc:spChg>
        <pc:spChg chg="mod">
          <ac:chgData name="Bachmann, Lars Vegard" userId="9fade4d3-1629-4597-b3ae-edc23d66fe50" providerId="ADAL" clId="{614DB207-B0E4-423D-8D17-9DD0B188A72D}" dt="2021-10-07T06:56:30.632" v="1235" actId="20577"/>
          <ac:spMkLst>
            <pc:docMk/>
            <pc:sldMk cId="2797216799" sldId="264"/>
            <ac:spMk id="11" creationId="{BB13017E-3405-4CDF-B006-C1DBE6CDAB05}"/>
          </ac:spMkLst>
        </pc:spChg>
        <pc:spChg chg="del mod">
          <ac:chgData name="Bachmann, Lars Vegard" userId="9fade4d3-1629-4597-b3ae-edc23d66fe50" providerId="ADAL" clId="{614DB207-B0E4-423D-8D17-9DD0B188A72D}" dt="2021-10-06T13:27:05.270" v="22" actId="478"/>
          <ac:spMkLst>
            <pc:docMk/>
            <pc:sldMk cId="2797216799" sldId="264"/>
            <ac:spMk id="13" creationId="{95560F77-80B3-4719-BCFF-8DC7C36B5DBB}"/>
          </ac:spMkLst>
        </pc:spChg>
      </pc:sldChg>
      <pc:sldChg chg="modSp mod">
        <pc:chgData name="Bachmann, Lars Vegard" userId="9fade4d3-1629-4597-b3ae-edc23d66fe50" providerId="ADAL" clId="{614DB207-B0E4-423D-8D17-9DD0B188A72D}" dt="2021-10-06T13:51:42.895" v="833" actId="113"/>
        <pc:sldMkLst>
          <pc:docMk/>
          <pc:sldMk cId="171810497" sldId="265"/>
        </pc:sldMkLst>
        <pc:spChg chg="mod">
          <ac:chgData name="Bachmann, Lars Vegard" userId="9fade4d3-1629-4597-b3ae-edc23d66fe50" providerId="ADAL" clId="{614DB207-B0E4-423D-8D17-9DD0B188A72D}" dt="2021-10-06T13:51:39.453" v="832" actId="113"/>
          <ac:spMkLst>
            <pc:docMk/>
            <pc:sldMk cId="171810497" sldId="265"/>
            <ac:spMk id="12" creationId="{78879780-FE13-45B0-947E-43A710A36910}"/>
          </ac:spMkLst>
        </pc:spChg>
        <pc:spChg chg="mod">
          <ac:chgData name="Bachmann, Lars Vegard" userId="9fade4d3-1629-4597-b3ae-edc23d66fe50" providerId="ADAL" clId="{614DB207-B0E4-423D-8D17-9DD0B188A72D}" dt="2021-10-06T13:51:42.895" v="833" actId="113"/>
          <ac:spMkLst>
            <pc:docMk/>
            <pc:sldMk cId="171810497" sldId="265"/>
            <ac:spMk id="13" creationId="{3280B5D9-CC2A-4150-BB8E-E1DDE6716D84}"/>
          </ac:spMkLst>
        </pc:spChg>
      </pc:sldChg>
      <pc:sldChg chg="modSp mod">
        <pc:chgData name="Bachmann, Lars Vegard" userId="9fade4d3-1629-4597-b3ae-edc23d66fe50" providerId="ADAL" clId="{614DB207-B0E4-423D-8D17-9DD0B188A72D}" dt="2021-10-07T06:54:12.827" v="1165" actId="27636"/>
        <pc:sldMkLst>
          <pc:docMk/>
          <pc:sldMk cId="2066718920" sldId="267"/>
        </pc:sldMkLst>
        <pc:spChg chg="mod">
          <ac:chgData name="Bachmann, Lars Vegard" userId="9fade4d3-1629-4597-b3ae-edc23d66fe50" providerId="ADAL" clId="{614DB207-B0E4-423D-8D17-9DD0B188A72D}" dt="2021-10-07T06:54:12.827" v="1165" actId="27636"/>
          <ac:spMkLst>
            <pc:docMk/>
            <pc:sldMk cId="2066718920" sldId="267"/>
            <ac:spMk id="3" creationId="{FAB98DA4-DEEB-46AF-BA62-88595A4E0D9C}"/>
          </ac:spMkLst>
        </pc:spChg>
      </pc:sldChg>
      <pc:sldChg chg="modSp del mod">
        <pc:chgData name="Bachmann, Lars Vegard" userId="9fade4d3-1629-4597-b3ae-edc23d66fe50" providerId="ADAL" clId="{614DB207-B0E4-423D-8D17-9DD0B188A72D}" dt="2021-10-06T13:49:02.261" v="817" actId="47"/>
        <pc:sldMkLst>
          <pc:docMk/>
          <pc:sldMk cId="163416377" sldId="270"/>
        </pc:sldMkLst>
        <pc:spChg chg="mod">
          <ac:chgData name="Bachmann, Lars Vegard" userId="9fade4d3-1629-4597-b3ae-edc23d66fe50" providerId="ADAL" clId="{614DB207-B0E4-423D-8D17-9DD0B188A72D}" dt="2021-10-06T13:49:00.056" v="816" actId="21"/>
          <ac:spMkLst>
            <pc:docMk/>
            <pc:sldMk cId="163416377" sldId="270"/>
            <ac:spMk id="3" creationId="{FAB98DA4-DEEB-46AF-BA62-88595A4E0D9C}"/>
          </ac:spMkLst>
        </pc:spChg>
      </pc:sldChg>
      <pc:sldChg chg="addSp modSp add mod">
        <pc:chgData name="Bachmann, Lars Vegard" userId="9fade4d3-1629-4597-b3ae-edc23d66fe50" providerId="ADAL" clId="{614DB207-B0E4-423D-8D17-9DD0B188A72D}" dt="2021-10-06T13:50:27.525" v="831" actId="207"/>
        <pc:sldMkLst>
          <pc:docMk/>
          <pc:sldMk cId="1742272511" sldId="271"/>
        </pc:sldMkLst>
        <pc:spChg chg="mod">
          <ac:chgData name="Bachmann, Lars Vegard" userId="9fade4d3-1629-4597-b3ae-edc23d66fe50" providerId="ADAL" clId="{614DB207-B0E4-423D-8D17-9DD0B188A72D}" dt="2021-10-06T13:34:27.724" v="354" actId="20577"/>
          <ac:spMkLst>
            <pc:docMk/>
            <pc:sldMk cId="1742272511" sldId="271"/>
            <ac:spMk id="2" creationId="{81AA2F4D-4237-4A39-B866-7876674C95B1}"/>
          </ac:spMkLst>
        </pc:spChg>
        <pc:spChg chg="mod">
          <ac:chgData name="Bachmann, Lars Vegard" userId="9fade4d3-1629-4597-b3ae-edc23d66fe50" providerId="ADAL" clId="{614DB207-B0E4-423D-8D17-9DD0B188A72D}" dt="2021-10-06T13:49:14.718" v="821" actId="14100"/>
          <ac:spMkLst>
            <pc:docMk/>
            <pc:sldMk cId="1742272511" sldId="271"/>
            <ac:spMk id="4" creationId="{D0BD51FF-FB44-4501-90D3-55AB6CC31066}"/>
          </ac:spMkLst>
        </pc:spChg>
        <pc:spChg chg="add mod">
          <ac:chgData name="Bachmann, Lars Vegard" userId="9fade4d3-1629-4597-b3ae-edc23d66fe50" providerId="ADAL" clId="{614DB207-B0E4-423D-8D17-9DD0B188A72D}" dt="2021-10-06T13:50:27.525" v="831" actId="207"/>
          <ac:spMkLst>
            <pc:docMk/>
            <pc:sldMk cId="1742272511" sldId="271"/>
            <ac:spMk id="6" creationId="{6BA9AE42-CE4C-4ACA-9BA0-55A17F5E5315}"/>
          </ac:spMkLst>
        </pc:spChg>
        <pc:spChg chg="mod">
          <ac:chgData name="Bachmann, Lars Vegard" userId="9fade4d3-1629-4597-b3ae-edc23d66fe50" providerId="ADAL" clId="{614DB207-B0E4-423D-8D17-9DD0B188A72D}" dt="2021-10-06T13:49:08.867" v="820" actId="27636"/>
          <ac:spMkLst>
            <pc:docMk/>
            <pc:sldMk cId="1742272511" sldId="271"/>
            <ac:spMk id="11" creationId="{BB13017E-3405-4CDF-B006-C1DBE6CDAB0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03F8BA-03F5-4D8E-A803-AD4F0EC24C84}" type="datetimeFigureOut">
              <a:rPr lang="nb-NO" smtClean="0"/>
              <a:t>07.10.2021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2CAC07-DFDD-439E-868F-A6586D333A6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51838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https://linkto.run/p/E8CD2JDD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2CAC07-DFDD-439E-868F-A6586D333A6B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90591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10/7/2021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853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10/7/2021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932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10/7/2021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888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10/7/2021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1148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10/7/2021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781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10/7/2021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482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10/7/2021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410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10/7/2021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1495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10/7/2021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547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10/7/2021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229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10/7/2021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740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10/7/2021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242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10/7/2021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196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10/7/2021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644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10/7/2021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927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10/7/2021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80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10/7/2021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842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10/7/2021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5287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5" r:id="rId12"/>
    <p:sldLayoutId id="2147483750" r:id="rId13"/>
    <p:sldLayoutId id="2147483751" r:id="rId14"/>
    <p:sldLayoutId id="2147483752" r:id="rId15"/>
    <p:sldLayoutId id="2147483753" r:id="rId16"/>
    <p:sldLayoutId id="2147483754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9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7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altinn.studio/app/design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altinn.studio/community/roadmap/studio/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Altinn/altinn-studio/blob/master/CONTRIBUTING.md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altinnstudio.slack.com/" TargetMode="External"/><Relationship Id="rId4" Type="http://schemas.openxmlformats.org/officeDocument/2006/relationships/hyperlink" Target="mailto:lvb@digdir.n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skaffe">
            <a:extLst>
              <a:ext uri="{FF2B5EF4-FFF2-40B4-BE49-F238E27FC236}">
                <a16:creationId xmlns:a16="http://schemas.microsoft.com/office/drawing/2014/main" id="{74337884-CC07-4D23-8A0C-D632E5CE4C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 useBgFill="1">
        <p:nvSpPr>
          <p:cNvPr id="14" name="Freeform 5">
            <a:extLst>
              <a:ext uri="{FF2B5EF4-FFF2-40B4-BE49-F238E27FC236}">
                <a16:creationId xmlns:a16="http://schemas.microsoft.com/office/drawing/2014/main" id="{608EAA06-5488-416B-B2B2-E55213011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99829" y="1101852"/>
            <a:ext cx="4254640" cy="4654297"/>
          </a:xfrm>
          <a:prstGeom prst="round2SameRect">
            <a:avLst>
              <a:gd name="adj1" fmla="val 5146"/>
              <a:gd name="adj2" fmla="val 400"/>
            </a:avLst>
          </a:pr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BA035A0-DC64-483E-A197-B4B45ECB6C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336" y="1623412"/>
            <a:ext cx="3503122" cy="2287229"/>
          </a:xfrm>
        </p:spPr>
        <p:txBody>
          <a:bodyPr>
            <a:normAutofit/>
          </a:bodyPr>
          <a:lstStyle/>
          <a:p>
            <a:pPr algn="l"/>
            <a:r>
              <a:rPr lang="nb-NO" sz="4400" dirty="0"/>
              <a:t>Altinn-kaffe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027DEB9F-9A04-4C62-AD38-8D588C4A3B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335" y="4009771"/>
            <a:ext cx="3503122" cy="1244361"/>
          </a:xfrm>
        </p:spPr>
        <p:txBody>
          <a:bodyPr>
            <a:normAutofit/>
          </a:bodyPr>
          <a:lstStyle/>
          <a:p>
            <a:pPr algn="l"/>
            <a:r>
              <a:rPr lang="nb-NO" sz="1800" dirty="0">
                <a:solidFill>
                  <a:srgbClr val="B13B52"/>
                </a:solidFill>
              </a:rPr>
              <a:t>Status og planer</a:t>
            </a:r>
          </a:p>
          <a:p>
            <a:pPr algn="l"/>
            <a:r>
              <a:rPr lang="nb-NO" sz="1800" dirty="0">
                <a:solidFill>
                  <a:srgbClr val="B13B52"/>
                </a:solidFill>
              </a:rPr>
              <a:t>7. oktober 2021</a:t>
            </a:r>
          </a:p>
          <a:p>
            <a:pPr algn="l"/>
            <a:r>
              <a:rPr lang="nb-NO" sz="1800" dirty="0">
                <a:solidFill>
                  <a:srgbClr val="B13B52"/>
                </a:solidFill>
              </a:rPr>
              <a:t>Lars Vegard Bachmann, produkteier</a:t>
            </a:r>
          </a:p>
        </p:txBody>
      </p:sp>
    </p:spTree>
    <p:extLst>
      <p:ext uri="{BB962C8B-B14F-4D97-AF65-F5344CB8AC3E}">
        <p14:creationId xmlns:p14="http://schemas.microsoft.com/office/powerpoint/2010/main" val="1303579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B596897-2A3A-4B9D-9958-DBB0BC2B3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13" y="1115568"/>
            <a:ext cx="3487616" cy="4626864"/>
          </a:xfrm>
        </p:spPr>
        <p:txBody>
          <a:bodyPr>
            <a:normAutofit/>
          </a:bodyPr>
          <a:lstStyle/>
          <a:p>
            <a:pPr algn="l"/>
            <a:r>
              <a:rPr lang="nb-NO" sz="3600" dirty="0"/>
              <a:t>Jobbet med siden sist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AB98DA4-DEEB-46AF-BA62-88595A4E0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5398" y="1115568"/>
            <a:ext cx="6245352" cy="4626864"/>
          </a:xfrm>
        </p:spPr>
        <p:txBody>
          <a:bodyPr anchor="ctr">
            <a:normAutofit fontScale="92500" lnSpcReduction="10000"/>
          </a:bodyPr>
          <a:lstStyle/>
          <a:p>
            <a:r>
              <a:rPr lang="nb-NO" dirty="0">
                <a:sym typeface="Wingdings" panose="05000000000000000000" pitchFamily="2" charset="2"/>
              </a:rPr>
              <a:t>Datamodellering i Altinn Studio</a:t>
            </a:r>
          </a:p>
          <a:p>
            <a:r>
              <a:rPr lang="nb-NO" dirty="0">
                <a:sym typeface="Wingdings" panose="05000000000000000000" pitchFamily="2" charset="2"/>
              </a:rPr>
              <a:t>Avpublisere en app</a:t>
            </a:r>
          </a:p>
          <a:p>
            <a:r>
              <a:rPr lang="nb-NO" dirty="0"/>
              <a:t>Ny utfylling med grunnlag i tidligere innsending</a:t>
            </a:r>
          </a:p>
          <a:p>
            <a:endParaRPr lang="nb-NO" dirty="0">
              <a:sym typeface="Wingdings" panose="05000000000000000000" pitchFamily="2" charset="2"/>
            </a:endParaRPr>
          </a:p>
          <a:p>
            <a:r>
              <a:rPr lang="nb-NO" dirty="0">
                <a:sym typeface="Wingdings" panose="05000000000000000000" pitchFamily="2" charset="2"/>
              </a:rPr>
              <a:t>Velge ny eller eksisterende instans</a:t>
            </a:r>
          </a:p>
          <a:p>
            <a:r>
              <a:rPr lang="nb-NO" dirty="0">
                <a:sym typeface="Wingdings" panose="05000000000000000000" pitchFamily="2" charset="2"/>
              </a:rPr>
              <a:t>OIDC-støtte</a:t>
            </a:r>
          </a:p>
          <a:p>
            <a:endParaRPr lang="nb-NO" dirty="0">
              <a:sym typeface="Wingdings" panose="05000000000000000000" pitchFamily="2" charset="2"/>
            </a:endParaRPr>
          </a:p>
          <a:p>
            <a:r>
              <a:rPr lang="nb-NO" dirty="0">
                <a:sym typeface="Wingdings" panose="05000000000000000000" pitchFamily="2" charset="2"/>
              </a:rPr>
              <a:t>Analyse: Mer fleksibilitet i prosess (tillate å gå bakover)</a:t>
            </a:r>
          </a:p>
          <a:p>
            <a:r>
              <a:rPr lang="nb-NO" dirty="0">
                <a:sym typeface="Wingdings" panose="05000000000000000000" pitchFamily="2" charset="2"/>
              </a:rPr>
              <a:t>Design: </a:t>
            </a:r>
            <a:r>
              <a:rPr lang="nb-NO" dirty="0" err="1">
                <a:sym typeface="Wingdings" panose="05000000000000000000" pitchFamily="2" charset="2"/>
              </a:rPr>
              <a:t>Branching</a:t>
            </a:r>
            <a:r>
              <a:rPr lang="nb-NO" dirty="0">
                <a:sym typeface="Wingdings" panose="05000000000000000000" pitchFamily="2" charset="2"/>
              </a:rPr>
              <a:t> i Altinn Studio</a:t>
            </a:r>
          </a:p>
          <a:p>
            <a:endParaRPr lang="nb-NO" dirty="0">
              <a:sym typeface="Wingdings" panose="05000000000000000000" pitchFamily="2" charset="2"/>
            </a:endParaRPr>
          </a:p>
          <a:p>
            <a:r>
              <a:rPr lang="nb-NO" dirty="0">
                <a:sym typeface="Wingdings" panose="05000000000000000000" pitchFamily="2" charset="2"/>
                <a:hlinkClick r:id="rId2"/>
              </a:rPr>
              <a:t>Retningslinjer for app-design</a:t>
            </a:r>
            <a:endParaRPr lang="nb-NO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66718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A6C2C86-63BF-47D5-AA3F-905111A23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B596897-2A3A-4B9D-9958-DBB0BC2B3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13" y="1115568"/>
            <a:ext cx="3487616" cy="4626864"/>
          </a:xfrm>
        </p:spPr>
        <p:txBody>
          <a:bodyPr>
            <a:normAutofit/>
          </a:bodyPr>
          <a:lstStyle/>
          <a:p>
            <a:pPr algn="l"/>
            <a:r>
              <a:rPr lang="nb-NO" sz="3600" dirty="0"/>
              <a:t>Jobber med nå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25A0768-3044-4AA9-A889-D2CAA68C5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605" y="2057400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AB98DA4-DEEB-46AF-BA62-88595A4E0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5398" y="1115568"/>
            <a:ext cx="6245352" cy="4626864"/>
          </a:xfrm>
        </p:spPr>
        <p:txBody>
          <a:bodyPr anchor="ctr">
            <a:normAutofit lnSpcReduction="10000"/>
          </a:bodyPr>
          <a:lstStyle/>
          <a:p>
            <a:r>
              <a:rPr lang="nb-NO" dirty="0">
                <a:sym typeface="Wingdings" panose="05000000000000000000" pitchFamily="2" charset="2"/>
              </a:rPr>
              <a:t>Datamodellering i Altinn Studio</a:t>
            </a:r>
          </a:p>
          <a:p>
            <a:r>
              <a:rPr lang="nb-NO" dirty="0">
                <a:sym typeface="Wingdings" panose="05000000000000000000" pitchFamily="2" charset="2"/>
              </a:rPr>
              <a:t>Avpublisere en app</a:t>
            </a:r>
          </a:p>
          <a:p>
            <a:r>
              <a:rPr lang="nb-NO" dirty="0"/>
              <a:t>Ny utfylling med grunnlag i tidligere innsending</a:t>
            </a:r>
          </a:p>
          <a:p>
            <a:r>
              <a:rPr lang="nb-NO" dirty="0"/>
              <a:t>Lage instans fra et </a:t>
            </a:r>
            <a:r>
              <a:rPr lang="nb-NO" dirty="0" err="1"/>
              <a:t>stateless</a:t>
            </a:r>
            <a:r>
              <a:rPr lang="nb-NO" dirty="0"/>
              <a:t>-steg</a:t>
            </a:r>
          </a:p>
          <a:p>
            <a:endParaRPr lang="nb-NO" dirty="0">
              <a:sym typeface="Wingdings" panose="05000000000000000000" pitchFamily="2" charset="2"/>
            </a:endParaRPr>
          </a:p>
          <a:p>
            <a:r>
              <a:rPr lang="nb-NO" dirty="0">
                <a:sym typeface="Wingdings" panose="05000000000000000000" pitchFamily="2" charset="2"/>
              </a:rPr>
              <a:t>Analyse/design:</a:t>
            </a:r>
          </a:p>
          <a:p>
            <a:pPr lvl="1"/>
            <a:r>
              <a:rPr lang="nb-NO" dirty="0">
                <a:sym typeface="Wingdings" panose="05000000000000000000" pitchFamily="2" charset="2"/>
              </a:rPr>
              <a:t>Navigere mellom </a:t>
            </a:r>
            <a:r>
              <a:rPr lang="nb-NO" dirty="0" err="1">
                <a:sym typeface="Wingdings" panose="05000000000000000000" pitchFamily="2" charset="2"/>
              </a:rPr>
              <a:t>prossessteg</a:t>
            </a:r>
            <a:endParaRPr lang="nb-NO" dirty="0">
              <a:sym typeface="Wingdings" panose="05000000000000000000" pitchFamily="2" charset="2"/>
            </a:endParaRPr>
          </a:p>
          <a:p>
            <a:pPr lvl="1"/>
            <a:r>
              <a:rPr lang="nb-NO" dirty="0">
                <a:sym typeface="Wingdings" panose="05000000000000000000" pitchFamily="2" charset="2"/>
              </a:rPr>
              <a:t>Funksjonell signering</a:t>
            </a:r>
          </a:p>
          <a:p>
            <a:pPr lvl="1"/>
            <a:endParaRPr lang="nb-NO" dirty="0">
              <a:sym typeface="Wingdings" panose="05000000000000000000" pitchFamily="2" charset="2"/>
            </a:endParaRPr>
          </a:p>
          <a:p>
            <a:r>
              <a:rPr lang="nb-NO" dirty="0">
                <a:sym typeface="Wingdings" panose="05000000000000000000" pitchFamily="2" charset="2"/>
              </a:rPr>
              <a:t>Kvalitetssikring av eksterne bidrag</a:t>
            </a:r>
          </a:p>
        </p:txBody>
      </p:sp>
    </p:spTree>
    <p:extLst>
      <p:ext uri="{BB962C8B-B14F-4D97-AF65-F5344CB8AC3E}">
        <p14:creationId xmlns:p14="http://schemas.microsoft.com/office/powerpoint/2010/main" val="3448598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1AA2F4D-4237-4A39-B866-7876674C9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Planer for Q4 2021</a:t>
            </a:r>
          </a:p>
        </p:txBody>
      </p:sp>
      <p:sp>
        <p:nvSpPr>
          <p:cNvPr id="11" name="Plassholder for innhold 10">
            <a:extLst>
              <a:ext uri="{FF2B5EF4-FFF2-40B4-BE49-F238E27FC236}">
                <a16:creationId xmlns:a16="http://schemas.microsoft.com/office/drawing/2014/main" id="{BB13017E-3405-4CDF-B006-C1DBE6CDAB0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36900" indent="0">
              <a:buNone/>
            </a:pPr>
            <a:r>
              <a:rPr lang="nb-NO" b="1" dirty="0"/>
              <a:t>Til utvikling</a:t>
            </a:r>
          </a:p>
          <a:p>
            <a:r>
              <a:rPr lang="nb-NO" dirty="0"/>
              <a:t>Datamodelleringsfunksjonalitet</a:t>
            </a:r>
          </a:p>
          <a:p>
            <a:r>
              <a:rPr lang="nb-NO" dirty="0"/>
              <a:t>Friere navigering mellom steg i prosess</a:t>
            </a:r>
          </a:p>
          <a:p>
            <a:r>
              <a:rPr lang="nb-NO" dirty="0" err="1"/>
              <a:t>eFormidling</a:t>
            </a:r>
            <a:endParaRPr lang="nb-NO" dirty="0"/>
          </a:p>
          <a:p>
            <a:r>
              <a:rPr lang="nb-NO" dirty="0"/>
              <a:t>Delegering på app-nivå</a:t>
            </a:r>
            <a:br>
              <a:rPr lang="nb-NO" dirty="0"/>
            </a:br>
            <a:r>
              <a:rPr lang="nb-NO" sz="1400" dirty="0"/>
              <a:t>(håndteres av autorisasjons-teamet)</a:t>
            </a:r>
          </a:p>
          <a:p>
            <a:r>
              <a:rPr lang="nb-NO" dirty="0"/>
              <a:t>Ny utfylling med grunnlag i tidligere innsending (Lag ny kopi)</a:t>
            </a:r>
          </a:p>
          <a:p>
            <a:r>
              <a:rPr lang="nb-NO" dirty="0"/>
              <a:t>Lage instans fra et </a:t>
            </a:r>
            <a:r>
              <a:rPr lang="nb-NO" dirty="0" err="1"/>
              <a:t>stateless</a:t>
            </a:r>
            <a:r>
              <a:rPr lang="nb-NO" dirty="0"/>
              <a:t>-steg</a:t>
            </a:r>
          </a:p>
          <a:p>
            <a:r>
              <a:rPr lang="nb-NO" dirty="0"/>
              <a:t>Avpublisering av app</a:t>
            </a:r>
          </a:p>
          <a:p>
            <a:r>
              <a:rPr lang="nb-NO" dirty="0" err="1"/>
              <a:t>Branching</a:t>
            </a:r>
            <a:r>
              <a:rPr lang="nb-NO" dirty="0"/>
              <a:t> i Altinn Studio</a:t>
            </a:r>
          </a:p>
          <a:p>
            <a:r>
              <a:rPr lang="nb-NO" dirty="0"/>
              <a:t>Håndtering av standard-tekster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0BD51FF-FB44-4501-90D3-55AB6CC3106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36900" indent="0">
              <a:buNone/>
            </a:pPr>
            <a:r>
              <a:rPr lang="nb-NO" b="1" dirty="0"/>
              <a:t>Til analyse (og senere utvikling)</a:t>
            </a:r>
          </a:p>
          <a:p>
            <a:r>
              <a:rPr lang="nb-NO" dirty="0"/>
              <a:t>Funksjonell signering</a:t>
            </a:r>
          </a:p>
          <a:p>
            <a:endParaRPr lang="nb-NO" dirty="0"/>
          </a:p>
          <a:p>
            <a:pPr marL="36900" indent="0">
              <a:buNone/>
            </a:pPr>
            <a:r>
              <a:rPr lang="nb-NO" b="1" dirty="0"/>
              <a:t>Til vurdering (og senere analyse og utvikling)</a:t>
            </a:r>
          </a:p>
          <a:p>
            <a:r>
              <a:rPr lang="nb-NO" dirty="0"/>
              <a:t>Varsling</a:t>
            </a:r>
          </a:p>
          <a:p>
            <a:r>
              <a:rPr lang="nb-NO" dirty="0"/>
              <a:t>App-sider uten innlogging</a:t>
            </a:r>
          </a:p>
          <a:p>
            <a:r>
              <a:rPr lang="nb-NO" dirty="0" err="1"/>
              <a:t>Utfyllbare</a:t>
            </a:r>
            <a:r>
              <a:rPr lang="nb-NO" dirty="0"/>
              <a:t> tabeller</a:t>
            </a:r>
          </a:p>
          <a:p>
            <a:r>
              <a:rPr lang="nb-NO" dirty="0"/>
              <a:t>Forbedre </a:t>
            </a:r>
            <a:r>
              <a:rPr lang="nb-NO" dirty="0" err="1"/>
              <a:t>dashboard</a:t>
            </a:r>
            <a:r>
              <a:rPr lang="nb-NO" dirty="0"/>
              <a:t> i Altinn Studio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C6B85792-097A-4252-857B-0DE947E9E19C}"/>
              </a:ext>
            </a:extLst>
          </p:cNvPr>
          <p:cNvSpPr txBox="1"/>
          <p:nvPr/>
        </p:nvSpPr>
        <p:spPr>
          <a:xfrm>
            <a:off x="9397767" y="5786734"/>
            <a:ext cx="2509870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marL="36900" indent="0" algn="ctr">
              <a:buNone/>
            </a:pPr>
            <a:r>
              <a:rPr lang="nb-NO" dirty="0" err="1">
                <a:solidFill>
                  <a:schemeClr val="accent1"/>
                </a:solidFill>
                <a:sym typeface="Wingdings" panose="05000000000000000000" pitchFamily="2" charset="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Roadmap</a:t>
            </a:r>
            <a:endParaRPr lang="nb-NO" dirty="0">
              <a:solidFill>
                <a:schemeClr val="accent1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797216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1AA2F4D-4237-4A39-B866-7876674C9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Eksterne bidrag</a:t>
            </a:r>
          </a:p>
        </p:txBody>
      </p:sp>
      <p:sp>
        <p:nvSpPr>
          <p:cNvPr id="11" name="Plassholder for innhold 10">
            <a:extLst>
              <a:ext uri="{FF2B5EF4-FFF2-40B4-BE49-F238E27FC236}">
                <a16:creationId xmlns:a16="http://schemas.microsoft.com/office/drawing/2014/main" id="{BB13017E-3405-4CDF-B006-C1DBE6CDAB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4171950"/>
          </a:xfrm>
        </p:spPr>
        <p:txBody>
          <a:bodyPr>
            <a:normAutofit fontScale="70000" lnSpcReduction="20000"/>
          </a:bodyPr>
          <a:lstStyle/>
          <a:p>
            <a:pPr marL="36900" indent="0">
              <a:buNone/>
            </a:pPr>
            <a:r>
              <a:rPr lang="nb-NO" b="1" dirty="0"/>
              <a:t>Under utvikling / QA 🛠</a:t>
            </a:r>
          </a:p>
          <a:p>
            <a:r>
              <a:rPr lang="nb-NO" dirty="0">
                <a:sym typeface="Wingdings" panose="05000000000000000000" pitchFamily="2" charset="2"/>
              </a:rPr>
              <a:t>Utvidet fleksibilitet i design (Ivar, Bouvet – for Finanstilsynet) 🆕</a:t>
            </a:r>
          </a:p>
          <a:p>
            <a:pPr lvl="1"/>
            <a:r>
              <a:rPr lang="nb-NO" dirty="0" err="1">
                <a:sym typeface="Wingdings" panose="05000000000000000000" pitchFamily="2" charset="2"/>
              </a:rPr>
              <a:t>labelGrid</a:t>
            </a:r>
            <a:endParaRPr lang="nb-NO" dirty="0">
              <a:sym typeface="Wingdings" panose="05000000000000000000" pitchFamily="2" charset="2"/>
            </a:endParaRPr>
          </a:p>
          <a:p>
            <a:pPr lvl="1"/>
            <a:r>
              <a:rPr lang="nb-NO" dirty="0">
                <a:sym typeface="Wingdings" panose="05000000000000000000" pitchFamily="2" charset="2"/>
              </a:rPr>
              <a:t>Høyrestilling av input</a:t>
            </a:r>
          </a:p>
          <a:p>
            <a:r>
              <a:rPr lang="nb-NO" dirty="0">
                <a:sym typeface="Wingdings" panose="05000000000000000000" pitchFamily="2" charset="2"/>
              </a:rPr>
              <a:t>Ny teksteditor (Ivar, Bouvet – for Finanstilsynet) 🆕</a:t>
            </a:r>
          </a:p>
          <a:p>
            <a:r>
              <a:rPr lang="nb-NO" dirty="0" err="1">
                <a:sym typeface="Wingdings" panose="05000000000000000000" pitchFamily="2" charset="2"/>
              </a:rPr>
              <a:t>Forhåndsvalgt</a:t>
            </a:r>
            <a:r>
              <a:rPr lang="nb-NO" dirty="0">
                <a:sym typeface="Wingdings" panose="05000000000000000000" pitchFamily="2" charset="2"/>
              </a:rPr>
              <a:t> at repeterende gruppe er åpen (Martin, SSB)</a:t>
            </a:r>
          </a:p>
          <a:p>
            <a:r>
              <a:rPr lang="nb-NO" dirty="0">
                <a:sym typeface="Wingdings" panose="05000000000000000000" pitchFamily="2" charset="2"/>
              </a:rPr>
              <a:t>Navigering mellom sider i et utfyllingssteg (Martin, SSB)</a:t>
            </a:r>
          </a:p>
          <a:p>
            <a:r>
              <a:rPr lang="nb-NO" dirty="0">
                <a:sym typeface="Wingdings" panose="05000000000000000000" pitchFamily="2" charset="2"/>
              </a:rPr>
              <a:t>Trekkspill-komponent (Tonja, Accenture – for Digitale Helgeland)</a:t>
            </a:r>
          </a:p>
          <a:p>
            <a:r>
              <a:rPr lang="nb-NO" dirty="0">
                <a:sym typeface="Wingdings" panose="05000000000000000000" pitchFamily="2" charset="2"/>
              </a:rPr>
              <a:t>Tagging av filvedlegg (Sindre, Nasjonalbiblioteket)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0BD51FF-FB44-4501-90D3-55AB6CC310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0716" y="2076450"/>
            <a:ext cx="4856841" cy="4171949"/>
          </a:xfrm>
        </p:spPr>
        <p:txBody>
          <a:bodyPr>
            <a:normAutofit fontScale="70000" lnSpcReduction="20000"/>
          </a:bodyPr>
          <a:lstStyle/>
          <a:p>
            <a:pPr marL="36900" indent="0">
              <a:buNone/>
            </a:pPr>
            <a:r>
              <a:rPr lang="nb-NO" b="1" dirty="0" err="1"/>
              <a:t>Feature</a:t>
            </a:r>
            <a:r>
              <a:rPr lang="nb-NO" b="1" dirty="0"/>
              <a:t> tatt inn 🏆</a:t>
            </a:r>
            <a:endParaRPr lang="nb-NO" dirty="0"/>
          </a:p>
          <a:p>
            <a:r>
              <a:rPr lang="nb-NO" dirty="0">
                <a:sym typeface="Wingdings" panose="05000000000000000000" pitchFamily="2" charset="2"/>
              </a:rPr>
              <a:t>Bilde-komponent (Alexandra, Accenture – for Digitale Helgeland)</a:t>
            </a:r>
          </a:p>
          <a:p>
            <a:endParaRPr lang="nb-NO" dirty="0">
              <a:sym typeface="Wingdings" panose="05000000000000000000" pitchFamily="2" charset="2"/>
            </a:endParaRPr>
          </a:p>
          <a:p>
            <a:pPr marL="36900" indent="0">
              <a:buNone/>
            </a:pPr>
            <a:r>
              <a:rPr lang="nb-NO" b="1" dirty="0" err="1">
                <a:sym typeface="Wingdings" panose="05000000000000000000" pitchFamily="2" charset="2"/>
              </a:rPr>
              <a:t>Bugfix</a:t>
            </a:r>
            <a:r>
              <a:rPr lang="nb-NO" b="1" dirty="0">
                <a:sym typeface="Wingdings" panose="05000000000000000000" pitchFamily="2" charset="2"/>
              </a:rPr>
              <a:t> / mindre endring tatt inn 🎖</a:t>
            </a:r>
            <a:br>
              <a:rPr lang="nb-NO" b="1" dirty="0">
                <a:sym typeface="Wingdings" panose="05000000000000000000" pitchFamily="2" charset="2"/>
              </a:rPr>
            </a:br>
            <a:r>
              <a:rPr lang="nb-NO" sz="1400" b="1" dirty="0">
                <a:sym typeface="Wingdings" panose="05000000000000000000" pitchFamily="2" charset="2"/>
              </a:rPr>
              <a:t>(Så langt i år)</a:t>
            </a:r>
          </a:p>
          <a:p>
            <a:pPr marL="494100" indent="-457200">
              <a:buFont typeface="+mj-lt"/>
              <a:buAutoNum type="arabicPeriod"/>
            </a:pPr>
            <a:r>
              <a:rPr lang="nb-NO" dirty="0">
                <a:sym typeface="Wingdings" panose="05000000000000000000" pitchFamily="2" charset="2"/>
              </a:rPr>
              <a:t>@ivarne – 3</a:t>
            </a:r>
          </a:p>
          <a:p>
            <a:pPr marL="494100" indent="-457200">
              <a:buFont typeface="+mj-lt"/>
              <a:buAutoNum type="arabicPeriod"/>
            </a:pPr>
            <a:r>
              <a:rPr lang="nb-NO" dirty="0">
                <a:sym typeface="Wingdings" panose="05000000000000000000" pitchFamily="2" charset="2"/>
              </a:rPr>
              <a:t>@torbjokv – 2</a:t>
            </a:r>
          </a:p>
          <a:p>
            <a:pPr marL="494100" indent="-457200">
              <a:buFont typeface="+mj-lt"/>
              <a:buAutoNum type="arabicPeriod"/>
            </a:pPr>
            <a:r>
              <a:rPr lang="nb-NO" dirty="0">
                <a:sym typeface="Wingdings" panose="05000000000000000000" pitchFamily="2" charset="2"/>
              </a:rPr>
              <a:t>@martinothamar - 1</a:t>
            </a:r>
          </a:p>
          <a:p>
            <a:pPr marL="36900" indent="0">
              <a:buNone/>
            </a:pPr>
            <a:endParaRPr lang="nb-NO" dirty="0">
              <a:sym typeface="Wingdings" panose="05000000000000000000" pitchFamily="2" charset="2"/>
            </a:endParaRP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6BA9AE42-CE4C-4ACA-9BA0-55A17F5E5315}"/>
              </a:ext>
            </a:extLst>
          </p:cNvPr>
          <p:cNvSpPr txBox="1"/>
          <p:nvPr/>
        </p:nvSpPr>
        <p:spPr>
          <a:xfrm>
            <a:off x="9397767" y="5786734"/>
            <a:ext cx="2509870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marL="36900" indent="0" algn="ctr">
              <a:buNone/>
            </a:pPr>
            <a:r>
              <a:rPr lang="nb-NO" dirty="0">
                <a:solidFill>
                  <a:schemeClr val="accent1"/>
                </a:solidFill>
                <a:sym typeface="Wingdings" panose="05000000000000000000" pitchFamily="2" charset="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Slik kan du bidra</a:t>
            </a:r>
            <a:endParaRPr lang="nb-NO" dirty="0">
              <a:solidFill>
                <a:schemeClr val="accent1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42272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B46BF9-C0EF-4F7A-A507-6B55BD80E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Tjenesteeiere</a:t>
            </a:r>
            <a:r>
              <a:rPr lang="nb-NO" dirty="0"/>
              <a:t> i Altinn 3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5642AB98-9788-4F98-B7EA-80C23BD5EA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Minst en tjeneste </a:t>
            </a:r>
            <a:br>
              <a:rPr lang="nb-NO" dirty="0"/>
            </a:br>
            <a:r>
              <a:rPr lang="nb-NO" dirty="0"/>
              <a:t>i produksjon (8)</a:t>
            </a:r>
          </a:p>
        </p:txBody>
      </p:sp>
      <p:sp>
        <p:nvSpPr>
          <p:cNvPr id="11" name="Plassholder for tekst 10">
            <a:extLst>
              <a:ext uri="{FF2B5EF4-FFF2-40B4-BE49-F238E27FC236}">
                <a16:creationId xmlns:a16="http://schemas.microsoft.com/office/drawing/2014/main" id="{663922B4-B42B-4308-8FC3-2C5F459D54F3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480288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Digitaliseringsdirektoratet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Statistisk sentralbyrå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Kartverket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Nasjonalbiblioteket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Arbeidstilsynet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Skatteetaten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Utlendingsdirektoratet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Valgdirektoratet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nb-NO" dirty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3A691D5D-59E9-4200-BE09-E830F5F913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b-NO" dirty="0"/>
              <a:t>Testmiljø etablert (17)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78879780-FE13-45B0-947E-43A710A36910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480288"/>
          </a:xfrm>
        </p:spPr>
        <p:txBody>
          <a:bodyPr>
            <a:normAutofit fontScale="47500" lnSpcReduction="2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Barne-, ungdoms- og familiedirektoratet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Brønnøysundregistrene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Direktoratet for </a:t>
            </a:r>
            <a:r>
              <a:rPr lang="nb-NO" dirty="0" err="1"/>
              <a:t>byggkvalitet</a:t>
            </a:r>
            <a:endParaRPr lang="nb-NO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Digitale Helgeland v/Brønnøy kommune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Direktoratet for mineralforvaltning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Gjenopptakelseskommisjonen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Helsedirektoratet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Helse Møre og Romsdal HF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Kulturrådet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Miljødirektoratet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Arbeids- og velferdsetaten (NAV)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Nasjonal sikkerhetsmyndighet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Norsk pasientskadeerstatning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Patentstyret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Statens arbeidsmiljøinstitutt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Statens sivilrettsforvaltning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Utdanningsdirektoratet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nb-NO" dirty="0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D45778E2-2156-4C68-82A8-96B10AE3F1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/>
              <a:t>Organisasjon i </a:t>
            </a:r>
            <a:br>
              <a:rPr lang="nb-NO" dirty="0"/>
            </a:br>
            <a:r>
              <a:rPr lang="nb-NO" dirty="0"/>
              <a:t>Altinn Studio (16)</a:t>
            </a:r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3280B5D9-CC2A-4150-BB8E-E1DDE6716D84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480288"/>
          </a:xfrm>
        </p:spPr>
        <p:txBody>
          <a:bodyPr>
            <a:normAutofit fontScale="55000" lnSpcReduction="2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Datatilsynet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Direktoratet for samfunnssikkerhet og beredskap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Felleskontoret for AFP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Finanstilsynet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Fiskeridirektoratet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Lotteri- og stiftelsestilsynet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Norges vassdrags- og energidirektorat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Politiet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Sjøfartsdirektoratet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Statens legemiddelverk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Statens havarikommisjon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Statens pensjonskasse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Statens vegvesen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Tolletaten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Tilsynsrådet for advokatvirksomhet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Økokrim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nb-NO" dirty="0"/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4AABA520-8ECA-49B5-AEF7-2E2D6A1DE670}"/>
              </a:ext>
            </a:extLst>
          </p:cNvPr>
          <p:cNvSpPr txBox="1"/>
          <p:nvPr/>
        </p:nvSpPr>
        <p:spPr>
          <a:xfrm>
            <a:off x="8655302" y="6531003"/>
            <a:ext cx="2612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/>
              <a:t>Fet=etablert siste periode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22A8717A-5465-491C-B25A-EA231AF0CC6C}"/>
              </a:ext>
            </a:extLst>
          </p:cNvPr>
          <p:cNvSpPr txBox="1"/>
          <p:nvPr/>
        </p:nvSpPr>
        <p:spPr>
          <a:xfrm>
            <a:off x="7966572" y="6088777"/>
            <a:ext cx="33281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dirty="0"/>
              <a:t>+5 </a:t>
            </a:r>
            <a:r>
              <a:rPr lang="nb-NO" sz="1100" dirty="0" err="1"/>
              <a:t>tjenesteeiere</a:t>
            </a:r>
            <a:r>
              <a:rPr lang="nb-NO" sz="1100" dirty="0"/>
              <a:t> som ikke ennå har valgt administrator</a:t>
            </a:r>
          </a:p>
        </p:txBody>
      </p:sp>
    </p:spTree>
    <p:extLst>
      <p:ext uri="{BB962C8B-B14F-4D97-AF65-F5344CB8AC3E}">
        <p14:creationId xmlns:p14="http://schemas.microsoft.com/office/powerpoint/2010/main" val="171810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B482FD-C684-4DAA-AC4C-1739F51A9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C0BD79D-D520-41D6-BFFC-3C8E7BEEC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9236" y="1097280"/>
            <a:ext cx="6043875" cy="46268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5400" dirty="0" err="1"/>
              <a:t>Spørsmål</a:t>
            </a:r>
            <a:r>
              <a:rPr lang="en-US" sz="5400" dirty="0"/>
              <a:t>? </a:t>
            </a:r>
            <a:r>
              <a:rPr lang="en-US" sz="5400" dirty="0" err="1"/>
              <a:t>Kommentarer</a:t>
            </a:r>
            <a:r>
              <a:rPr lang="en-US" sz="5400" dirty="0"/>
              <a:t>?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4813C5F-79E7-4BC4-991E-D2A9E7FF2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3795" y="1097280"/>
            <a:ext cx="3256177" cy="46268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nb-NO" dirty="0">
                <a:hlinkClick r:id="rId4"/>
              </a:rPr>
              <a:t>lvb@digdir.no</a:t>
            </a:r>
            <a:endParaRPr lang="nb-NO" dirty="0"/>
          </a:p>
          <a:p>
            <a:pPr algn="r"/>
            <a:r>
              <a:rPr lang="nb-NO" dirty="0">
                <a:hlinkClick r:id="rId5"/>
              </a:rPr>
              <a:t>https://altinn.slack.com</a:t>
            </a:r>
            <a:r>
              <a:rPr lang="nb-NO" dirty="0"/>
              <a:t> </a:t>
            </a:r>
          </a:p>
          <a:p>
            <a:pPr algn="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DAA738B-EDF5-4694-B25A-3488245BC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605" y="2057399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06816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AnalogousFromRegularSeed_2SEEDS">
      <a:dk1>
        <a:srgbClr val="000000"/>
      </a:dk1>
      <a:lt1>
        <a:srgbClr val="FFFFFF"/>
      </a:lt1>
      <a:dk2>
        <a:srgbClr val="243741"/>
      </a:dk2>
      <a:lt2>
        <a:srgbClr val="E2E8E7"/>
      </a:lt2>
      <a:accent1>
        <a:srgbClr val="B13B52"/>
      </a:accent1>
      <a:accent2>
        <a:srgbClr val="C34D95"/>
      </a:accent2>
      <a:accent3>
        <a:srgbClr val="C3674D"/>
      </a:accent3>
      <a:accent4>
        <a:srgbClr val="3BB182"/>
      </a:accent4>
      <a:accent5>
        <a:srgbClr val="46B2B4"/>
      </a:accent5>
      <a:accent6>
        <a:srgbClr val="3B7EB1"/>
      </a:accent6>
      <a:hlink>
        <a:srgbClr val="31937F"/>
      </a:hlink>
      <a:folHlink>
        <a:srgbClr val="7F7F7F"/>
      </a:folHlink>
    </a:clrScheme>
    <a:fontScheme name="Slate">
      <a:majorFont>
        <a:latin typeface="Georgia Pro Cond Ligh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Speak Pro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1166</TotalTime>
  <Words>443</Words>
  <Application>Microsoft Office PowerPoint</Application>
  <PresentationFormat>Widescreen</PresentationFormat>
  <Paragraphs>117</Paragraphs>
  <Slides>7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13" baseType="lpstr">
      <vt:lpstr>Arial</vt:lpstr>
      <vt:lpstr>Calibri</vt:lpstr>
      <vt:lpstr>Georgia Pro Cond Light</vt:lpstr>
      <vt:lpstr>Speak Pro</vt:lpstr>
      <vt:lpstr>Wingdings 2</vt:lpstr>
      <vt:lpstr>SlateVTI</vt:lpstr>
      <vt:lpstr>Altinn-kaffe</vt:lpstr>
      <vt:lpstr>Jobbet med siden sist</vt:lpstr>
      <vt:lpstr>Jobber med nå</vt:lpstr>
      <vt:lpstr>Planer for Q4 2021</vt:lpstr>
      <vt:lpstr>Eksterne bidrag</vt:lpstr>
      <vt:lpstr>Tjenesteeiere i Altinn 3</vt:lpstr>
      <vt:lpstr>Spørsmål? Kommentarer?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Altinn-kaffe</dc:title>
  <dc:creator>Bachmann, Lars Vegard</dc:creator>
  <cp:lastModifiedBy>Bachmann, Lars Vegard</cp:lastModifiedBy>
  <cp:revision>15</cp:revision>
  <dcterms:created xsi:type="dcterms:W3CDTF">2021-01-06T12:11:45Z</dcterms:created>
  <dcterms:modified xsi:type="dcterms:W3CDTF">2021-10-07T07:02:10Z</dcterms:modified>
</cp:coreProperties>
</file>