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4" r:id="rId2"/>
    <p:sldMasterId id="2147483738" r:id="rId3"/>
  </p:sldMasterIdLst>
  <p:handoutMasterIdLst>
    <p:handoutMasterId r:id="rId16"/>
  </p:handoutMasterIdLst>
  <p:sldIdLst>
    <p:sldId id="280" r:id="rId4"/>
    <p:sldId id="291" r:id="rId5"/>
    <p:sldId id="308" r:id="rId6"/>
    <p:sldId id="303" r:id="rId7"/>
    <p:sldId id="304" r:id="rId8"/>
    <p:sldId id="300" r:id="rId9"/>
    <p:sldId id="307" r:id="rId10"/>
    <p:sldId id="306" r:id="rId11"/>
    <p:sldId id="302" r:id="rId12"/>
    <p:sldId id="293" r:id="rId13"/>
    <p:sldId id="310" r:id="rId14"/>
    <p:sldId id="297" r:id="rId15"/>
  </p:sldIdLst>
  <p:sldSz cx="16254413" cy="9144000"/>
  <p:notesSz cx="6858000" cy="9144000"/>
  <p:defaultTextStyle>
    <a:defPPr>
      <a:defRPr lang="nb-NO"/>
    </a:defPPr>
    <a:lvl1pPr marL="0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1pPr>
    <a:lvl2pPr marL="574975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2pPr>
    <a:lvl3pPr marL="114994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3pPr>
    <a:lvl4pPr marL="172492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4pPr>
    <a:lvl5pPr marL="229989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5pPr>
    <a:lvl6pPr marL="287487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6pPr>
    <a:lvl7pPr marL="344984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7pPr>
    <a:lvl8pPr marL="4024823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8pPr>
    <a:lvl9pPr marL="459979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B3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8" autoAdjust="0"/>
    <p:restoredTop sz="94660"/>
  </p:normalViewPr>
  <p:slideViewPr>
    <p:cSldViewPr snapToGrid="0">
      <p:cViewPr varScale="1">
        <p:scale>
          <a:sx n="96" d="100"/>
          <a:sy n="96" d="100"/>
        </p:scale>
        <p:origin x="6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C97D9F32-F20C-4DB6-9AA8-FF5CEA8D11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59CB09C-20D6-4E98-B90F-BDF87D963B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AD78B-924F-4294-8809-135CCCE6CC67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6CB1BA3-312D-4209-8EA0-1B3A050A5B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1C6328D-6A92-426F-9F1D-E51EC222C2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377C6-E647-4E98-8F65-2DC6962E8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5475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87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8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2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F2028190-9615-4857-9215-8E91FE76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626F4051-322D-4761-B918-75CA0F94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232" y="2453731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364231" y="2510971"/>
            <a:ext cx="5977406" cy="5776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682023" y="2510971"/>
            <a:ext cx="5977406" cy="5776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97C25ED5-A7B7-439C-8D7F-2262BCA9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56033" cy="9145143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746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256033" cy="4572572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4232" y="5309936"/>
            <a:ext cx="12295196" cy="2971097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88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944914" y="101600"/>
            <a:ext cx="13628915" cy="10740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4597" y="0"/>
            <a:ext cx="8129816" cy="9145143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 dirty="0"/>
              <a:t>Klikk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1589" y="566057"/>
            <a:ext cx="6480810" cy="8049032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6446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1306286" y="130629"/>
            <a:ext cx="14557828" cy="19158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72572"/>
            <a:ext cx="8129816" cy="4571428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135" y="338378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9816" y="0"/>
            <a:ext cx="812459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4856071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060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365830" y="900110"/>
            <a:ext cx="11771736" cy="753268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0271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63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0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"/>
            <a:ext cx="16254413" cy="9141965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2365963" y="3681198"/>
            <a:ext cx="6120080" cy="14196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63" y="600106"/>
            <a:ext cx="439149" cy="440948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AEEAA6E5-76EB-4149-A5FA-6F5AED27612D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"/>
            <a:ext cx="16254413" cy="9141965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206" y="4295660"/>
            <a:ext cx="1489437" cy="149554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8054543" y="7302500"/>
            <a:ext cx="3048000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 dirty="0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 dirty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 dirty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 dirty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11102543" y="7302500"/>
            <a:ext cx="3048000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 dirty="0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 dirty="0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 dirty="0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 dirty="0">
                <a:solidFill>
                  <a:schemeClr val="bg1"/>
                </a:solidFill>
              </a:rPr>
              <a:t>Grev Wedels Plass 9, 0151 Oslo</a:t>
            </a:r>
            <a:endParaRPr lang="nb-NO" sz="1200" b="0" dirty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3393643" y="7302500"/>
            <a:ext cx="3048000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 dirty="0">
                <a:solidFill>
                  <a:srgbClr val="1E2B3C"/>
                </a:solidFill>
              </a:rPr>
              <a:t>digdir.no</a:t>
            </a:r>
            <a:endParaRPr lang="nb-NO" sz="1200" b="0" dirty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3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1">
            <a:hlinkClick r:id="" action="ppaction://media"/>
            <a:extLst>
              <a:ext uri="{FF2B5EF4-FFF2-40B4-BE49-F238E27FC236}">
                <a16:creationId xmlns:a16="http://schemas.microsoft.com/office/drawing/2014/main" id="{9D8054C2-404C-4902-A00B-CDC216929480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4413" cy="9143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3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2">
            <a:hlinkClick r:id="" action="ppaction://media"/>
            <a:extLst>
              <a:ext uri="{FF2B5EF4-FFF2-40B4-BE49-F238E27FC236}">
                <a16:creationId xmlns:a16="http://schemas.microsoft.com/office/drawing/2014/main" id="{BAEB2C08-6275-4E05-A719-5423DA108A6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3">
            <a:hlinkClick r:id="" action="ppaction://media"/>
            <a:extLst>
              <a:ext uri="{FF2B5EF4-FFF2-40B4-BE49-F238E27FC236}">
                <a16:creationId xmlns:a16="http://schemas.microsoft.com/office/drawing/2014/main" id="{16636BD1-6D01-43C8-9703-319789A8E9C2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4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4">
            <a:hlinkClick r:id="" action="ppaction://media"/>
            <a:extLst>
              <a:ext uri="{FF2B5EF4-FFF2-40B4-BE49-F238E27FC236}">
                <a16:creationId xmlns:a16="http://schemas.microsoft.com/office/drawing/2014/main" id="{01948658-E107-4673-853B-7E4EC79DD008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7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5">
            <a:hlinkClick r:id="" action="ppaction://media"/>
            <a:extLst>
              <a:ext uri="{FF2B5EF4-FFF2-40B4-BE49-F238E27FC236}">
                <a16:creationId xmlns:a16="http://schemas.microsoft.com/office/drawing/2014/main" id="{9CAB091A-4D4F-4D56-AD2B-62225BB722F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0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6">
            <a:hlinkClick r:id="" action="ppaction://media"/>
            <a:extLst>
              <a:ext uri="{FF2B5EF4-FFF2-40B4-BE49-F238E27FC236}">
                <a16:creationId xmlns:a16="http://schemas.microsoft.com/office/drawing/2014/main" id="{BA551B63-9795-46AD-AD4F-E5D9D654D57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8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7">
            <a:hlinkClick r:id="" action="ppaction://media"/>
            <a:extLst>
              <a:ext uri="{FF2B5EF4-FFF2-40B4-BE49-F238E27FC236}">
                <a16:creationId xmlns:a16="http://schemas.microsoft.com/office/drawing/2014/main" id="{02FF6D17-3B7F-41FF-A026-44065259C7C4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8">
            <a:hlinkClick r:id="" action="ppaction://media"/>
            <a:extLst>
              <a:ext uri="{FF2B5EF4-FFF2-40B4-BE49-F238E27FC236}">
                <a16:creationId xmlns:a16="http://schemas.microsoft.com/office/drawing/2014/main" id="{B7C49D2E-8481-48C5-982E-FBA05A32864D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B9EAEB-567D-46AB-BDCF-F0F067B4F97C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48068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511E4814-F717-4C61-A710-7E70E4ACD4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21" name="TextBox 6">
            <a:extLst>
              <a:ext uri="{FF2B5EF4-FFF2-40B4-BE49-F238E27FC236}">
                <a16:creationId xmlns:a16="http://schemas.microsoft.com/office/drawing/2014/main" id="{1F4A38C3-D8E7-404C-9494-8A3CD442BE93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3488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9">
            <a:hlinkClick r:id="" action="ppaction://media"/>
            <a:extLst>
              <a:ext uri="{FF2B5EF4-FFF2-40B4-BE49-F238E27FC236}">
                <a16:creationId xmlns:a16="http://schemas.microsoft.com/office/drawing/2014/main" id="{8E5F1F34-6F1E-47AE-832E-FE861F723E2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"/>
            <a:ext cx="16254413" cy="9143107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0442EF8D-8DD1-4D21-8B66-6BDC9E811030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0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1">
            <a:hlinkClick r:id="" action="ppaction://media"/>
            <a:extLst>
              <a:ext uri="{FF2B5EF4-FFF2-40B4-BE49-F238E27FC236}">
                <a16:creationId xmlns:a16="http://schemas.microsoft.com/office/drawing/2014/main" id="{9D8054C2-404C-4902-A00B-CDC216929480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4413" cy="9143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4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2">
            <a:hlinkClick r:id="" action="ppaction://media"/>
            <a:extLst>
              <a:ext uri="{FF2B5EF4-FFF2-40B4-BE49-F238E27FC236}">
                <a16:creationId xmlns:a16="http://schemas.microsoft.com/office/drawing/2014/main" id="{BAEB2C08-6275-4E05-A719-5423DA108A6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3">
            <a:hlinkClick r:id="" action="ppaction://media"/>
            <a:extLst>
              <a:ext uri="{FF2B5EF4-FFF2-40B4-BE49-F238E27FC236}">
                <a16:creationId xmlns:a16="http://schemas.microsoft.com/office/drawing/2014/main" id="{16636BD1-6D01-43C8-9703-319789A8E9C2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1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4">
            <a:hlinkClick r:id="" action="ppaction://media"/>
            <a:extLst>
              <a:ext uri="{FF2B5EF4-FFF2-40B4-BE49-F238E27FC236}">
                <a16:creationId xmlns:a16="http://schemas.microsoft.com/office/drawing/2014/main" id="{01948658-E107-4673-853B-7E4EC79DD008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9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5">
            <a:hlinkClick r:id="" action="ppaction://media"/>
            <a:extLst>
              <a:ext uri="{FF2B5EF4-FFF2-40B4-BE49-F238E27FC236}">
                <a16:creationId xmlns:a16="http://schemas.microsoft.com/office/drawing/2014/main" id="{9CAB091A-4D4F-4D56-AD2B-62225BB722F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6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6">
            <a:hlinkClick r:id="" action="ppaction://media"/>
            <a:extLst>
              <a:ext uri="{FF2B5EF4-FFF2-40B4-BE49-F238E27FC236}">
                <a16:creationId xmlns:a16="http://schemas.microsoft.com/office/drawing/2014/main" id="{BA551B63-9795-46AD-AD4F-E5D9D654D57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1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7">
            <a:hlinkClick r:id="" action="ppaction://media"/>
            <a:extLst>
              <a:ext uri="{FF2B5EF4-FFF2-40B4-BE49-F238E27FC236}">
                <a16:creationId xmlns:a16="http://schemas.microsoft.com/office/drawing/2014/main" id="{02FF6D17-3B7F-41FF-A026-44065259C7C4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2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8">
            <a:hlinkClick r:id="" action="ppaction://media"/>
            <a:extLst>
              <a:ext uri="{FF2B5EF4-FFF2-40B4-BE49-F238E27FC236}">
                <a16:creationId xmlns:a16="http://schemas.microsoft.com/office/drawing/2014/main" id="{B7C49D2E-8481-48C5-982E-FBA05A32864D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B9EAEB-567D-46AB-BDCF-F0F067B4F97C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4342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9">
            <a:hlinkClick r:id="" action="ppaction://media"/>
            <a:extLst>
              <a:ext uri="{FF2B5EF4-FFF2-40B4-BE49-F238E27FC236}">
                <a16:creationId xmlns:a16="http://schemas.microsoft.com/office/drawing/2014/main" id="{8E5F1F34-6F1E-47AE-832E-FE861F723E2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893"/>
            <a:ext cx="16254413" cy="9143107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0442EF8D-8DD1-4D21-8B66-6BDC9E811030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5FE4CE4-134D-4788-A6F4-BC91B1057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7D81D62-A055-4B15-80BD-929468DE16B6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55237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E3279-D715-4827-9A13-05F2C36B5E51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7F43DFE-C8AB-4A89-875F-908F84F621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BDBD0-71F1-4AEB-9367-24166E6A24AD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CAC403A-A759-4525-ACE7-2FACC03B96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4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BDA1AFF-68C0-4650-8E52-6263233596B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730FB02-9270-497B-BF5B-66B5BB7B62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0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364232" y="2453731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7DA5B237-216F-496A-9C1D-773EFC9118DD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7" r:id="rId2"/>
    <p:sldLayoutId id="2147483717" r:id="rId3"/>
    <p:sldLayoutId id="2147483713" r:id="rId4"/>
    <p:sldLayoutId id="2147483721" r:id="rId5"/>
    <p:sldLayoutId id="2147483720" r:id="rId6"/>
    <p:sldLayoutId id="2147483719" r:id="rId7"/>
    <p:sldLayoutId id="2147483718" r:id="rId8"/>
    <p:sldLayoutId id="2147483735" r:id="rId9"/>
    <p:sldLayoutId id="2147483736" r:id="rId10"/>
    <p:sldLayoutId id="2147483737" r:id="rId11"/>
    <p:sldLayoutId id="2147483650" r:id="rId12"/>
    <p:sldLayoutId id="2147483652" r:id="rId13"/>
    <p:sldLayoutId id="2147483657" r:id="rId14"/>
    <p:sldLayoutId id="2147483656" r:id="rId15"/>
    <p:sldLayoutId id="2147483669" r:id="rId16"/>
    <p:sldLayoutId id="2147483658" r:id="rId17"/>
    <p:sldLayoutId id="2147483659" r:id="rId18"/>
    <p:sldLayoutId id="2147483722" r:id="rId19"/>
    <p:sldLayoutId id="2147483651" r:id="rId20"/>
    <p:sldLayoutId id="2147483671" r:id="rId2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>
            <a:extLst>
              <a:ext uri="{FF2B5EF4-FFF2-40B4-BE49-F238E27FC236}">
                <a16:creationId xmlns:a16="http://schemas.microsoft.com/office/drawing/2014/main" id="{86B62DA1-65D5-497C-AF34-21B9EF27415A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364232" y="2453731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0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>
            <a:extLst>
              <a:ext uri="{FF2B5EF4-FFF2-40B4-BE49-F238E27FC236}">
                <a16:creationId xmlns:a16="http://schemas.microsoft.com/office/drawing/2014/main" id="{86B62DA1-65D5-497C-AF34-21B9EF27415A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364232" y="2453731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1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</p:sldLayoutIdLs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ltinn.github.io/docs/altinn-studio/getting-started/access-management/apps/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35.sv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37.svg"/><Relationship Id="rId4" Type="http://schemas.openxmlformats.org/officeDocument/2006/relationships/image" Target="../media/image29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05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8A72BC3-C2F2-46DE-B0DF-8064D1C53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09884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E39915-8E19-F940-AA19-E50F26EBC9E4}"/>
              </a:ext>
            </a:extLst>
          </p:cNvPr>
          <p:cNvSpPr/>
          <p:nvPr/>
        </p:nvSpPr>
        <p:spPr>
          <a:xfrm>
            <a:off x="1322215" y="4310390"/>
            <a:ext cx="13609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 err="1">
                <a:hlinkClick r:id="rId2"/>
              </a:rPr>
              <a:t>https</a:t>
            </a:r>
            <a:r>
              <a:rPr lang="nb-NO" sz="2800" dirty="0">
                <a:hlinkClick r:id="rId2"/>
              </a:rPr>
              <a:t>://</a:t>
            </a:r>
            <a:r>
              <a:rPr lang="nb-NO" sz="2800" dirty="0" err="1">
                <a:hlinkClick r:id="rId2"/>
              </a:rPr>
              <a:t>altinn.github.io</a:t>
            </a:r>
            <a:r>
              <a:rPr lang="nb-NO" sz="2800" dirty="0">
                <a:hlinkClick r:id="rId2"/>
              </a:rPr>
              <a:t>/</a:t>
            </a:r>
            <a:r>
              <a:rPr lang="nb-NO" sz="2800" dirty="0" err="1">
                <a:hlinkClick r:id="rId2"/>
              </a:rPr>
              <a:t>docs</a:t>
            </a:r>
            <a:r>
              <a:rPr lang="nb-NO" sz="2800" dirty="0">
                <a:hlinkClick r:id="rId2"/>
              </a:rPr>
              <a:t>/</a:t>
            </a:r>
            <a:r>
              <a:rPr lang="nb-NO" sz="2800" dirty="0" err="1">
                <a:hlinkClick r:id="rId2"/>
              </a:rPr>
              <a:t>altinn</a:t>
            </a:r>
            <a:r>
              <a:rPr lang="nb-NO" sz="2800" dirty="0">
                <a:hlinkClick r:id="rId2"/>
              </a:rPr>
              <a:t>-studio/</a:t>
            </a:r>
            <a:r>
              <a:rPr lang="nb-NO" sz="2800" dirty="0" err="1">
                <a:hlinkClick r:id="rId2"/>
              </a:rPr>
              <a:t>getting-started</a:t>
            </a:r>
            <a:r>
              <a:rPr lang="nb-NO" sz="2800" dirty="0">
                <a:hlinkClick r:id="rId2"/>
              </a:rPr>
              <a:t>/</a:t>
            </a:r>
            <a:r>
              <a:rPr lang="nb-NO" sz="2800" dirty="0" err="1">
                <a:hlinkClick r:id="rId2"/>
              </a:rPr>
              <a:t>access</a:t>
            </a:r>
            <a:r>
              <a:rPr lang="nb-NO" sz="2800" dirty="0">
                <a:hlinkClick r:id="rId2"/>
              </a:rPr>
              <a:t>-management/</a:t>
            </a:r>
            <a:r>
              <a:rPr lang="nb-NO" sz="2800" dirty="0" err="1">
                <a:hlinkClick r:id="rId2"/>
              </a:rPr>
              <a:t>apps</a:t>
            </a:r>
            <a:r>
              <a:rPr lang="nb-NO" sz="2800" dirty="0">
                <a:hlinkClick r:id="rId2"/>
              </a:rPr>
              <a:t>/</a:t>
            </a:r>
            <a:endParaRPr lang="en-NO" sz="2800" dirty="0"/>
          </a:p>
        </p:txBody>
      </p:sp>
    </p:spTree>
    <p:extLst>
      <p:ext uri="{BB962C8B-B14F-4D97-AF65-F5344CB8AC3E}">
        <p14:creationId xmlns:p14="http://schemas.microsoft.com/office/powerpoint/2010/main" val="358085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42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picture containing text, clock, gauge, control panel&#10;&#10;Description automatically generated">
            <a:extLst>
              <a:ext uri="{FF2B5EF4-FFF2-40B4-BE49-F238E27FC236}">
                <a16:creationId xmlns:a16="http://schemas.microsoft.com/office/drawing/2014/main" id="{17E2166C-699E-464E-AACA-C18209FA1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84" y="1479725"/>
            <a:ext cx="9377872" cy="682729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89A0CE3-0B2F-9B42-A3C2-A673BC438036}"/>
              </a:ext>
            </a:extLst>
          </p:cNvPr>
          <p:cNvSpPr txBox="1"/>
          <p:nvPr/>
        </p:nvSpPr>
        <p:spPr>
          <a:xfrm>
            <a:off x="2313130" y="8590801"/>
            <a:ext cx="694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GB" sz="1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docs.altinn.studio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GB" sz="1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teknologi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GB" sz="1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altinnstudio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/about/concept3.svg</a:t>
            </a:r>
            <a:endParaRPr lang="en-NO" sz="1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7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picture containing text, clock, gauge, control panel&#10;&#10;Description automatically generated">
            <a:extLst>
              <a:ext uri="{FF2B5EF4-FFF2-40B4-BE49-F238E27FC236}">
                <a16:creationId xmlns:a16="http://schemas.microsoft.com/office/drawing/2014/main" id="{17E2166C-699E-464E-AACA-C18209FA1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84" y="1479725"/>
            <a:ext cx="9377872" cy="682729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89A0CE3-0B2F-9B42-A3C2-A673BC438036}"/>
              </a:ext>
            </a:extLst>
          </p:cNvPr>
          <p:cNvSpPr txBox="1"/>
          <p:nvPr/>
        </p:nvSpPr>
        <p:spPr>
          <a:xfrm>
            <a:off x="2313130" y="8590801"/>
            <a:ext cx="694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GB" sz="1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docs.altinn.studio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GB" sz="1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teknologi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GB" sz="1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altinnstudio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/about/concept3.svg</a:t>
            </a:r>
            <a:endParaRPr lang="en-NO" sz="1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47120B37-2013-214D-BEAF-73FC0B6E8C7E}"/>
              </a:ext>
            </a:extLst>
          </p:cNvPr>
          <p:cNvSpPr/>
          <p:nvPr/>
        </p:nvSpPr>
        <p:spPr>
          <a:xfrm>
            <a:off x="8875986" y="1479725"/>
            <a:ext cx="378373" cy="149995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EDEE5F9F-564D-C647-B16F-E76E722AD39A}"/>
              </a:ext>
            </a:extLst>
          </p:cNvPr>
          <p:cNvSpPr/>
          <p:nvPr/>
        </p:nvSpPr>
        <p:spPr>
          <a:xfrm rot="1783765">
            <a:off x="11485066" y="1191050"/>
            <a:ext cx="378373" cy="149995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130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28C9CB8-C378-9641-A5FC-6246FD41E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15053" y="4169446"/>
            <a:ext cx="1161793" cy="116179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BA79E4E-E478-D54A-AC4B-F8D99D875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08594" y="4163391"/>
            <a:ext cx="1085298" cy="108529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6E41C3E-51BA-5F4A-9A67-1A6180318B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08796" y="4163391"/>
            <a:ext cx="1167848" cy="11678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E467D5-30C3-684E-84D0-1ED6050D71BE}"/>
              </a:ext>
            </a:extLst>
          </p:cNvPr>
          <p:cNvSpPr txBox="1"/>
          <p:nvPr/>
        </p:nvSpPr>
        <p:spPr>
          <a:xfrm>
            <a:off x="6649022" y="5380893"/>
            <a:ext cx="2688557" cy="440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/>
              <a:t>Application Insights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9AE03C-9A69-2C42-98F7-F832B6B9EB93}"/>
              </a:ext>
            </a:extLst>
          </p:cNvPr>
          <p:cNvSpPr txBox="1"/>
          <p:nvPr/>
        </p:nvSpPr>
        <p:spPr>
          <a:xfrm>
            <a:off x="3665730" y="5369843"/>
            <a:ext cx="1672253" cy="440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/>
              <a:t>Kubernetes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F57897-90DA-214D-8D22-30FCFF4AC494}"/>
              </a:ext>
            </a:extLst>
          </p:cNvPr>
          <p:cNvSpPr txBox="1"/>
          <p:nvPr/>
        </p:nvSpPr>
        <p:spPr>
          <a:xfrm>
            <a:off x="10547717" y="5369843"/>
            <a:ext cx="1407052" cy="440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/>
              <a:t>Key Vault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938E6-3D82-B94E-8142-1B4E64700056}"/>
              </a:ext>
            </a:extLst>
          </p:cNvPr>
          <p:cNvSpPr txBox="1"/>
          <p:nvPr/>
        </p:nvSpPr>
        <p:spPr>
          <a:xfrm>
            <a:off x="3781651" y="5849209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800" dirty="0"/>
              <a:t>Applications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91E826-D210-DA4B-AD76-10D4C90CC424}"/>
              </a:ext>
            </a:extLst>
          </p:cNvPr>
          <p:cNvSpPr txBox="1"/>
          <p:nvPr/>
        </p:nvSpPr>
        <p:spPr>
          <a:xfrm>
            <a:off x="6983945" y="5867872"/>
            <a:ext cx="181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800" dirty="0"/>
              <a:t>Traces and logs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20E94B-C113-194F-BFB7-BFAD6CD70A58}"/>
              </a:ext>
            </a:extLst>
          </p:cNvPr>
          <p:cNvSpPr txBox="1"/>
          <p:nvPr/>
        </p:nvSpPr>
        <p:spPr>
          <a:xfrm>
            <a:off x="10767777" y="5867872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800" dirty="0"/>
              <a:t>Secrets</a:t>
            </a:r>
          </a:p>
        </p:txBody>
      </p:sp>
    </p:spTree>
    <p:extLst>
      <p:ext uri="{BB962C8B-B14F-4D97-AF65-F5344CB8AC3E}">
        <p14:creationId xmlns:p14="http://schemas.microsoft.com/office/powerpoint/2010/main" val="75565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28C9CB8-C378-9641-A5FC-6246FD41E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8261" y="4264039"/>
            <a:ext cx="1161793" cy="116179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BA79E4E-E478-D54A-AC4B-F8D99D875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7906" y="5914765"/>
            <a:ext cx="1085298" cy="108529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6E41C3E-51BA-5F4A-9A67-1A6180318B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27906" y="3404152"/>
            <a:ext cx="1167848" cy="116784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AF2B4A3-2E59-594A-81D7-25531305FE46}"/>
              </a:ext>
            </a:extLst>
          </p:cNvPr>
          <p:cNvCxnSpPr>
            <a:cxnSpLocks/>
          </p:cNvCxnSpPr>
          <p:nvPr/>
        </p:nvCxnSpPr>
        <p:spPr>
          <a:xfrm flipH="1" flipV="1">
            <a:off x="5920054" y="5186855"/>
            <a:ext cx="2007852" cy="91440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059288-8F55-2540-A8A1-2B4EC7386798}"/>
              </a:ext>
            </a:extLst>
          </p:cNvPr>
          <p:cNvCxnSpPr>
            <a:cxnSpLocks/>
          </p:cNvCxnSpPr>
          <p:nvPr/>
        </p:nvCxnSpPr>
        <p:spPr>
          <a:xfrm flipV="1">
            <a:off x="5920054" y="3957145"/>
            <a:ext cx="2160252" cy="61485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703BD24-30B1-834D-9692-34E30574F0A1}"/>
              </a:ext>
            </a:extLst>
          </p:cNvPr>
          <p:cNvSpPr txBox="1"/>
          <p:nvPr/>
        </p:nvSpPr>
        <p:spPr>
          <a:xfrm rot="1420124">
            <a:off x="5990286" y="5647725"/>
            <a:ext cx="1930337" cy="440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/>
              <a:t>Fetch secrets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37198A-DF26-A34C-B50F-F89E6144516C}"/>
              </a:ext>
            </a:extLst>
          </p:cNvPr>
          <p:cNvSpPr txBox="1"/>
          <p:nvPr/>
        </p:nvSpPr>
        <p:spPr>
          <a:xfrm rot="20661516">
            <a:off x="6200890" y="3882009"/>
            <a:ext cx="1478290" cy="440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/>
              <a:t>Send logs</a:t>
            </a:r>
          </a:p>
        </p:txBody>
      </p:sp>
    </p:spTree>
    <p:extLst>
      <p:ext uri="{BB962C8B-B14F-4D97-AF65-F5344CB8AC3E}">
        <p14:creationId xmlns:p14="http://schemas.microsoft.com/office/powerpoint/2010/main" val="377449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28C9CB8-C378-9641-A5FC-6246FD41E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8261" y="4264039"/>
            <a:ext cx="1161793" cy="116179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BA79E4E-E478-D54A-AC4B-F8D99D875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37143" y="5902171"/>
            <a:ext cx="1085298" cy="108529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6E41C3E-51BA-5F4A-9A67-1A6180318B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01978" y="4257984"/>
            <a:ext cx="1167848" cy="116784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BD76B06-3DD3-B64B-980C-F0B663AA8690}"/>
              </a:ext>
            </a:extLst>
          </p:cNvPr>
          <p:cNvGrpSpPr/>
          <p:nvPr/>
        </p:nvGrpSpPr>
        <p:grpSpPr>
          <a:xfrm>
            <a:off x="12391698" y="5677301"/>
            <a:ext cx="1319064" cy="1245632"/>
            <a:chOff x="12391698" y="5677301"/>
            <a:chExt cx="1319064" cy="1245632"/>
          </a:xfrm>
        </p:grpSpPr>
        <p:pic>
          <p:nvPicPr>
            <p:cNvPr id="12" name="Bilde 55">
              <a:extLst>
                <a:ext uri="{FF2B5EF4-FFF2-40B4-BE49-F238E27FC236}">
                  <a16:creationId xmlns:a16="http://schemas.microsoft.com/office/drawing/2014/main" id="{9E9899AA-5850-CD44-B71C-E609D0E16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2912" y="5677301"/>
              <a:ext cx="876300" cy="8763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7CE5EF-06F0-DD4C-B187-D3F879BF7CB8}"/>
                </a:ext>
              </a:extLst>
            </p:cNvPr>
            <p:cNvSpPr txBox="1"/>
            <p:nvPr/>
          </p:nvSpPr>
          <p:spPr>
            <a:xfrm>
              <a:off x="12391698" y="6553601"/>
              <a:ext cx="1319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O" sz="1800" dirty="0"/>
                <a:t>Operations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32AF39-BDFF-0E43-92AF-AB2C51630E6D}"/>
              </a:ext>
            </a:extLst>
          </p:cNvPr>
          <p:cNvGrpSpPr/>
          <p:nvPr/>
        </p:nvGrpSpPr>
        <p:grpSpPr>
          <a:xfrm>
            <a:off x="12460160" y="3657137"/>
            <a:ext cx="1319064" cy="1245632"/>
            <a:chOff x="12391698" y="5677301"/>
            <a:chExt cx="1319064" cy="1245632"/>
          </a:xfrm>
        </p:grpSpPr>
        <p:pic>
          <p:nvPicPr>
            <p:cNvPr id="17" name="Bilde 55">
              <a:extLst>
                <a:ext uri="{FF2B5EF4-FFF2-40B4-BE49-F238E27FC236}">
                  <a16:creationId xmlns:a16="http://schemas.microsoft.com/office/drawing/2014/main" id="{54502655-6ECD-A24E-8632-8E0B6D5A7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2912" y="5677301"/>
              <a:ext cx="876300" cy="8763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9488D5-BC67-4441-BDCA-AE9E05A1AB81}"/>
                </a:ext>
              </a:extLst>
            </p:cNvPr>
            <p:cNvSpPr txBox="1"/>
            <p:nvPr/>
          </p:nvSpPr>
          <p:spPr>
            <a:xfrm>
              <a:off x="12391698" y="6553601"/>
              <a:ext cx="1319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O" sz="1800" dirty="0"/>
                <a:t>Developer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D0828AF-0781-2947-85C6-E4429FEC2139}"/>
              </a:ext>
            </a:extLst>
          </p:cNvPr>
          <p:cNvSpPr/>
          <p:nvPr/>
        </p:nvSpPr>
        <p:spPr>
          <a:xfrm>
            <a:off x="3367892" y="3148060"/>
            <a:ext cx="5191234" cy="443130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045D52-BAD7-014A-AB74-83BAC7E233BC}"/>
              </a:ext>
            </a:extLst>
          </p:cNvPr>
          <p:cNvSpPr txBox="1"/>
          <p:nvPr/>
        </p:nvSpPr>
        <p:spPr>
          <a:xfrm>
            <a:off x="3515711" y="3312207"/>
            <a:ext cx="2038717" cy="44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dirty="0">
                <a:solidFill>
                  <a:schemeClr val="bg1"/>
                </a:solidFill>
              </a:rPr>
              <a:t>Appscluster</a:t>
            </a:r>
          </a:p>
        </p:txBody>
      </p:sp>
    </p:spTree>
    <p:extLst>
      <p:ext uri="{BB962C8B-B14F-4D97-AF65-F5344CB8AC3E}">
        <p14:creationId xmlns:p14="http://schemas.microsoft.com/office/powerpoint/2010/main" val="11293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28C9CB8-C378-9641-A5FC-6246FD41E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8261" y="4264039"/>
            <a:ext cx="1161793" cy="116179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BA79E4E-E478-D54A-AC4B-F8D99D875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37143" y="5902171"/>
            <a:ext cx="1085298" cy="108529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6E41C3E-51BA-5F4A-9A67-1A6180318B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01978" y="4257984"/>
            <a:ext cx="1167848" cy="116784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BD76B06-3DD3-B64B-980C-F0B663AA8690}"/>
              </a:ext>
            </a:extLst>
          </p:cNvPr>
          <p:cNvGrpSpPr/>
          <p:nvPr/>
        </p:nvGrpSpPr>
        <p:grpSpPr>
          <a:xfrm>
            <a:off x="12391698" y="5677301"/>
            <a:ext cx="1319064" cy="1245632"/>
            <a:chOff x="12391698" y="5677301"/>
            <a:chExt cx="1319064" cy="1245632"/>
          </a:xfrm>
        </p:grpSpPr>
        <p:pic>
          <p:nvPicPr>
            <p:cNvPr id="12" name="Bilde 55">
              <a:extLst>
                <a:ext uri="{FF2B5EF4-FFF2-40B4-BE49-F238E27FC236}">
                  <a16:creationId xmlns:a16="http://schemas.microsoft.com/office/drawing/2014/main" id="{9E9899AA-5850-CD44-B71C-E609D0E16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2912" y="5677301"/>
              <a:ext cx="876300" cy="8763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7CE5EF-06F0-DD4C-B187-D3F879BF7CB8}"/>
                </a:ext>
              </a:extLst>
            </p:cNvPr>
            <p:cNvSpPr txBox="1"/>
            <p:nvPr/>
          </p:nvSpPr>
          <p:spPr>
            <a:xfrm>
              <a:off x="12391698" y="6553601"/>
              <a:ext cx="1319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O" sz="1800" dirty="0"/>
                <a:t>Operations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32AF39-BDFF-0E43-92AF-AB2C51630E6D}"/>
              </a:ext>
            </a:extLst>
          </p:cNvPr>
          <p:cNvGrpSpPr/>
          <p:nvPr/>
        </p:nvGrpSpPr>
        <p:grpSpPr>
          <a:xfrm>
            <a:off x="12460160" y="3657137"/>
            <a:ext cx="1319064" cy="1245632"/>
            <a:chOff x="12391698" y="5677301"/>
            <a:chExt cx="1319064" cy="1245632"/>
          </a:xfrm>
        </p:grpSpPr>
        <p:pic>
          <p:nvPicPr>
            <p:cNvPr id="17" name="Bilde 55">
              <a:extLst>
                <a:ext uri="{FF2B5EF4-FFF2-40B4-BE49-F238E27FC236}">
                  <a16:creationId xmlns:a16="http://schemas.microsoft.com/office/drawing/2014/main" id="{54502655-6ECD-A24E-8632-8E0B6D5A7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2912" y="5677301"/>
              <a:ext cx="876300" cy="8763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9488D5-BC67-4441-BDCA-AE9E05A1AB81}"/>
                </a:ext>
              </a:extLst>
            </p:cNvPr>
            <p:cNvSpPr txBox="1"/>
            <p:nvPr/>
          </p:nvSpPr>
          <p:spPr>
            <a:xfrm>
              <a:off x="12391698" y="6553601"/>
              <a:ext cx="1319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O" sz="1800" dirty="0"/>
                <a:t>Developer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D0828AF-0781-2947-85C6-E4429FEC2139}"/>
              </a:ext>
            </a:extLst>
          </p:cNvPr>
          <p:cNvSpPr/>
          <p:nvPr/>
        </p:nvSpPr>
        <p:spPr>
          <a:xfrm>
            <a:off x="3367892" y="3148060"/>
            <a:ext cx="5191234" cy="443130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045D52-BAD7-014A-AB74-83BAC7E233BC}"/>
              </a:ext>
            </a:extLst>
          </p:cNvPr>
          <p:cNvSpPr txBox="1"/>
          <p:nvPr/>
        </p:nvSpPr>
        <p:spPr>
          <a:xfrm>
            <a:off x="3515711" y="3312207"/>
            <a:ext cx="2038717" cy="44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dirty="0">
                <a:solidFill>
                  <a:schemeClr val="bg1"/>
                </a:solidFill>
              </a:rPr>
              <a:t>Appscluster</a:t>
            </a:r>
          </a:p>
        </p:txBody>
      </p:sp>
      <p:pic>
        <p:nvPicPr>
          <p:cNvPr id="23" name="Graphic 22" descr="Partial sun with solid fill">
            <a:extLst>
              <a:ext uri="{FF2B5EF4-FFF2-40B4-BE49-F238E27FC236}">
                <a16:creationId xmlns:a16="http://schemas.microsoft.com/office/drawing/2014/main" id="{DFDD3616-F8A7-6244-BC54-8B9EC72811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77479" y="3780870"/>
            <a:ext cx="3289923" cy="328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28C9CB8-C378-9641-A5FC-6246FD41E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8261" y="4264039"/>
            <a:ext cx="1161793" cy="116179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BA79E4E-E478-D54A-AC4B-F8D99D875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37143" y="5902171"/>
            <a:ext cx="1085298" cy="108529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6E41C3E-51BA-5F4A-9A67-1A6180318B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01978" y="4257984"/>
            <a:ext cx="1167848" cy="116784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BD76B06-3DD3-B64B-980C-F0B663AA8690}"/>
              </a:ext>
            </a:extLst>
          </p:cNvPr>
          <p:cNvGrpSpPr/>
          <p:nvPr/>
        </p:nvGrpSpPr>
        <p:grpSpPr>
          <a:xfrm>
            <a:off x="12391698" y="5677301"/>
            <a:ext cx="1319064" cy="1245632"/>
            <a:chOff x="12391698" y="5677301"/>
            <a:chExt cx="1319064" cy="1245632"/>
          </a:xfrm>
        </p:grpSpPr>
        <p:pic>
          <p:nvPicPr>
            <p:cNvPr id="12" name="Bilde 55">
              <a:extLst>
                <a:ext uri="{FF2B5EF4-FFF2-40B4-BE49-F238E27FC236}">
                  <a16:creationId xmlns:a16="http://schemas.microsoft.com/office/drawing/2014/main" id="{9E9899AA-5850-CD44-B71C-E609D0E16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2912" y="5677301"/>
              <a:ext cx="876300" cy="8763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7CE5EF-06F0-DD4C-B187-D3F879BF7CB8}"/>
                </a:ext>
              </a:extLst>
            </p:cNvPr>
            <p:cNvSpPr txBox="1"/>
            <p:nvPr/>
          </p:nvSpPr>
          <p:spPr>
            <a:xfrm>
              <a:off x="12391698" y="6553601"/>
              <a:ext cx="1319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O" sz="1800" dirty="0"/>
                <a:t>Operations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32AF39-BDFF-0E43-92AF-AB2C51630E6D}"/>
              </a:ext>
            </a:extLst>
          </p:cNvPr>
          <p:cNvGrpSpPr/>
          <p:nvPr/>
        </p:nvGrpSpPr>
        <p:grpSpPr>
          <a:xfrm>
            <a:off x="12460160" y="3657137"/>
            <a:ext cx="1319064" cy="1245632"/>
            <a:chOff x="12391698" y="5677301"/>
            <a:chExt cx="1319064" cy="1245632"/>
          </a:xfrm>
        </p:grpSpPr>
        <p:pic>
          <p:nvPicPr>
            <p:cNvPr id="17" name="Bilde 55">
              <a:extLst>
                <a:ext uri="{FF2B5EF4-FFF2-40B4-BE49-F238E27FC236}">
                  <a16:creationId xmlns:a16="http://schemas.microsoft.com/office/drawing/2014/main" id="{54502655-6ECD-A24E-8632-8E0B6D5A7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2912" y="5677301"/>
              <a:ext cx="876300" cy="8763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9488D5-BC67-4441-BDCA-AE9E05A1AB81}"/>
                </a:ext>
              </a:extLst>
            </p:cNvPr>
            <p:cNvSpPr txBox="1"/>
            <p:nvPr/>
          </p:nvSpPr>
          <p:spPr>
            <a:xfrm>
              <a:off x="12391698" y="6553601"/>
              <a:ext cx="1319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O" sz="1800" dirty="0"/>
                <a:t>Developer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D0828AF-0781-2947-85C6-E4429FEC2139}"/>
              </a:ext>
            </a:extLst>
          </p:cNvPr>
          <p:cNvSpPr/>
          <p:nvPr/>
        </p:nvSpPr>
        <p:spPr>
          <a:xfrm>
            <a:off x="3367892" y="3148060"/>
            <a:ext cx="5191234" cy="443130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045D52-BAD7-014A-AB74-83BAC7E233BC}"/>
              </a:ext>
            </a:extLst>
          </p:cNvPr>
          <p:cNvSpPr txBox="1"/>
          <p:nvPr/>
        </p:nvSpPr>
        <p:spPr>
          <a:xfrm>
            <a:off x="3515711" y="3312207"/>
            <a:ext cx="2038717" cy="44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dirty="0">
                <a:solidFill>
                  <a:schemeClr val="bg1"/>
                </a:solidFill>
              </a:rPr>
              <a:t>Appscluster</a:t>
            </a:r>
          </a:p>
        </p:txBody>
      </p:sp>
      <p:pic>
        <p:nvPicPr>
          <p:cNvPr id="6" name="Graphic 5" descr="Lightning with solid fill">
            <a:extLst>
              <a:ext uri="{FF2B5EF4-FFF2-40B4-BE49-F238E27FC236}">
                <a16:creationId xmlns:a16="http://schemas.microsoft.com/office/drawing/2014/main" id="{C25F2591-A7E3-EF41-A1B1-4B20B86CFC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69532" y="3675310"/>
            <a:ext cx="3501043" cy="350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4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EBA79E4E-E478-D54A-AC4B-F8D99D875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1978" y="5677301"/>
            <a:ext cx="1085298" cy="108529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6E41C3E-51BA-5F4A-9A67-1A6180318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6499" y="3657137"/>
            <a:ext cx="1167848" cy="116784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BD76B06-3DD3-B64B-980C-F0B663AA8690}"/>
              </a:ext>
            </a:extLst>
          </p:cNvPr>
          <p:cNvGrpSpPr/>
          <p:nvPr/>
        </p:nvGrpSpPr>
        <p:grpSpPr>
          <a:xfrm>
            <a:off x="12391698" y="5677301"/>
            <a:ext cx="1319064" cy="1245632"/>
            <a:chOff x="12391698" y="5677301"/>
            <a:chExt cx="1319064" cy="1245632"/>
          </a:xfrm>
        </p:grpSpPr>
        <p:pic>
          <p:nvPicPr>
            <p:cNvPr id="12" name="Bilde 55">
              <a:extLst>
                <a:ext uri="{FF2B5EF4-FFF2-40B4-BE49-F238E27FC236}">
                  <a16:creationId xmlns:a16="http://schemas.microsoft.com/office/drawing/2014/main" id="{9E9899AA-5850-CD44-B71C-E609D0E16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2912" y="5677301"/>
              <a:ext cx="876300" cy="8763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7CE5EF-06F0-DD4C-B187-D3F879BF7CB8}"/>
                </a:ext>
              </a:extLst>
            </p:cNvPr>
            <p:cNvSpPr txBox="1"/>
            <p:nvPr/>
          </p:nvSpPr>
          <p:spPr>
            <a:xfrm>
              <a:off x="12391698" y="6553601"/>
              <a:ext cx="1319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O" sz="1800" dirty="0"/>
                <a:t>Operations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32AF39-BDFF-0E43-92AF-AB2C51630E6D}"/>
              </a:ext>
            </a:extLst>
          </p:cNvPr>
          <p:cNvGrpSpPr/>
          <p:nvPr/>
        </p:nvGrpSpPr>
        <p:grpSpPr>
          <a:xfrm>
            <a:off x="12460160" y="3657137"/>
            <a:ext cx="1319064" cy="1245632"/>
            <a:chOff x="12391698" y="5677301"/>
            <a:chExt cx="1319064" cy="1245632"/>
          </a:xfrm>
        </p:grpSpPr>
        <p:pic>
          <p:nvPicPr>
            <p:cNvPr id="17" name="Bilde 55">
              <a:extLst>
                <a:ext uri="{FF2B5EF4-FFF2-40B4-BE49-F238E27FC236}">
                  <a16:creationId xmlns:a16="http://schemas.microsoft.com/office/drawing/2014/main" id="{54502655-6ECD-A24E-8632-8E0B6D5A7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2912" y="5677301"/>
              <a:ext cx="876300" cy="8763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9488D5-BC67-4441-BDCA-AE9E05A1AB81}"/>
                </a:ext>
              </a:extLst>
            </p:cNvPr>
            <p:cNvSpPr txBox="1"/>
            <p:nvPr/>
          </p:nvSpPr>
          <p:spPr>
            <a:xfrm>
              <a:off x="12391698" y="6553601"/>
              <a:ext cx="1319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O" sz="1800" dirty="0"/>
                <a:t>Developer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D0828AF-0781-2947-85C6-E4429FEC2139}"/>
              </a:ext>
            </a:extLst>
          </p:cNvPr>
          <p:cNvSpPr/>
          <p:nvPr/>
        </p:nvSpPr>
        <p:spPr>
          <a:xfrm>
            <a:off x="3324437" y="2911577"/>
            <a:ext cx="5191234" cy="44313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045D52-BAD7-014A-AB74-83BAC7E233BC}"/>
              </a:ext>
            </a:extLst>
          </p:cNvPr>
          <p:cNvSpPr txBox="1"/>
          <p:nvPr/>
        </p:nvSpPr>
        <p:spPr>
          <a:xfrm>
            <a:off x="3436884" y="2951802"/>
            <a:ext cx="2038717" cy="44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dirty="0"/>
              <a:t>Appscluster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14ED7C-539C-3141-B3F8-7B73A31BD1CE}"/>
              </a:ext>
            </a:extLst>
          </p:cNvPr>
          <p:cNvCxnSpPr>
            <a:cxnSpLocks/>
          </p:cNvCxnSpPr>
          <p:nvPr/>
        </p:nvCxnSpPr>
        <p:spPr>
          <a:xfrm>
            <a:off x="8127206" y="4193628"/>
            <a:ext cx="4264492" cy="0"/>
          </a:xfrm>
          <a:prstGeom prst="straightConnector1">
            <a:avLst/>
          </a:prstGeom>
          <a:ln w="63500" cmpd="sng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D038CFA-DD85-1149-AC30-96461FE85549}"/>
              </a:ext>
            </a:extLst>
          </p:cNvPr>
          <p:cNvCxnSpPr>
            <a:cxnSpLocks/>
          </p:cNvCxnSpPr>
          <p:nvPr/>
        </p:nvCxnSpPr>
        <p:spPr>
          <a:xfrm>
            <a:off x="8127206" y="6174828"/>
            <a:ext cx="4264492" cy="0"/>
          </a:xfrm>
          <a:prstGeom prst="straightConnector1">
            <a:avLst/>
          </a:prstGeom>
          <a:ln w="63500" cmpd="sng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98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elsk" id="{9590665C-7DCB-4A57-9613-66C5DCECD862}" vid="{44923206-AFD3-4E70-B03D-C6CA90A78EEC}"/>
    </a:ext>
  </a:extLst>
</a:theme>
</file>

<file path=ppt/theme/theme2.xml><?xml version="1.0" encoding="utf-8"?>
<a:theme xmlns:a="http://schemas.openxmlformats.org/drawingml/2006/main" name="Overgang Introslides - Med lyd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elsk" id="{9590665C-7DCB-4A57-9613-66C5DCECD862}" vid="{44923206-AFD3-4E70-B03D-C6CA90A78EEC}"/>
    </a:ext>
  </a:extLst>
</a:theme>
</file>

<file path=ppt/theme/theme3.xml><?xml version="1.0" encoding="utf-8"?>
<a:theme xmlns:a="http://schemas.openxmlformats.org/drawingml/2006/main" name="Overgang Introslides - Uten lyd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elsk" id="{9590665C-7DCB-4A57-9613-66C5DCECD862}" vid="{44923206-AFD3-4E70-B03D-C6CA90A78EEC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</TotalTime>
  <Words>79</Words>
  <Application>Microsoft Macintosh PowerPoint</Application>
  <PresentationFormat>Custom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Digdir PPTmal</vt:lpstr>
      <vt:lpstr>Overgang Introslides - Med lyd</vt:lpstr>
      <vt:lpstr>Overgang Introslides - Uten lyd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Evensen, Marcus Alexander</dc:creator>
  <cp:lastModifiedBy>Gaukstad, Vemund</cp:lastModifiedBy>
  <cp:revision>38</cp:revision>
  <dcterms:created xsi:type="dcterms:W3CDTF">2017-11-06T06:44:02Z</dcterms:created>
  <dcterms:modified xsi:type="dcterms:W3CDTF">2021-04-21T10:37:36Z</dcterms:modified>
</cp:coreProperties>
</file>