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4" r:id="rId2"/>
    <p:sldMasterId id="2147483738" r:id="rId3"/>
  </p:sldMasterIdLst>
  <p:handoutMasterIdLst>
    <p:handoutMasterId r:id="rId20"/>
  </p:handoutMasterIdLst>
  <p:sldIdLst>
    <p:sldId id="280" r:id="rId4"/>
    <p:sldId id="299" r:id="rId5"/>
    <p:sldId id="2146846874" r:id="rId6"/>
    <p:sldId id="2146846860" r:id="rId7"/>
    <p:sldId id="2146846862" r:id="rId8"/>
    <p:sldId id="2146846865" r:id="rId9"/>
    <p:sldId id="2146846863" r:id="rId10"/>
    <p:sldId id="273" r:id="rId11"/>
    <p:sldId id="2146846861" r:id="rId12"/>
    <p:sldId id="2146846869" r:id="rId13"/>
    <p:sldId id="2146846868" r:id="rId14"/>
    <p:sldId id="2146846871" r:id="rId15"/>
    <p:sldId id="2146846870" r:id="rId16"/>
    <p:sldId id="2146846873" r:id="rId17"/>
    <p:sldId id="2146846872" r:id="rId18"/>
    <p:sldId id="297" r:id="rId19"/>
  </p:sldIdLst>
  <p:sldSz cx="16254413" cy="9144000"/>
  <p:notesSz cx="6858000" cy="9144000"/>
  <p:defaultTextStyle>
    <a:defPPr>
      <a:defRPr lang="nb-NO"/>
    </a:defPPr>
    <a:lvl1pPr marL="0" algn="l" defTabSz="1149949" rtl="0" eaLnBrk="1" latinLnBrk="0" hangingPunct="1">
      <a:defRPr sz="2264" kern="1200">
        <a:solidFill>
          <a:schemeClr val="tx1"/>
        </a:solidFill>
        <a:latin typeface="+mn-lt"/>
        <a:ea typeface="+mn-ea"/>
        <a:cs typeface="+mn-cs"/>
      </a:defRPr>
    </a:lvl1pPr>
    <a:lvl2pPr marL="574975" algn="l" defTabSz="1149949" rtl="0" eaLnBrk="1" latinLnBrk="0" hangingPunct="1">
      <a:defRPr sz="2264" kern="1200">
        <a:solidFill>
          <a:schemeClr val="tx1"/>
        </a:solidFill>
        <a:latin typeface="+mn-lt"/>
        <a:ea typeface="+mn-ea"/>
        <a:cs typeface="+mn-cs"/>
      </a:defRPr>
    </a:lvl2pPr>
    <a:lvl3pPr marL="1149949" algn="l" defTabSz="1149949" rtl="0" eaLnBrk="1" latinLnBrk="0" hangingPunct="1">
      <a:defRPr sz="2264" kern="1200">
        <a:solidFill>
          <a:schemeClr val="tx1"/>
        </a:solidFill>
        <a:latin typeface="+mn-lt"/>
        <a:ea typeface="+mn-ea"/>
        <a:cs typeface="+mn-cs"/>
      </a:defRPr>
    </a:lvl3pPr>
    <a:lvl4pPr marL="1724924" algn="l" defTabSz="1149949" rtl="0" eaLnBrk="1" latinLnBrk="0" hangingPunct="1">
      <a:defRPr sz="2264" kern="1200">
        <a:solidFill>
          <a:schemeClr val="tx1"/>
        </a:solidFill>
        <a:latin typeface="+mn-lt"/>
        <a:ea typeface="+mn-ea"/>
        <a:cs typeface="+mn-cs"/>
      </a:defRPr>
    </a:lvl4pPr>
    <a:lvl5pPr marL="2299899" algn="l" defTabSz="1149949" rtl="0" eaLnBrk="1" latinLnBrk="0" hangingPunct="1">
      <a:defRPr sz="2264" kern="1200">
        <a:solidFill>
          <a:schemeClr val="tx1"/>
        </a:solidFill>
        <a:latin typeface="+mn-lt"/>
        <a:ea typeface="+mn-ea"/>
        <a:cs typeface="+mn-cs"/>
      </a:defRPr>
    </a:lvl5pPr>
    <a:lvl6pPr marL="2874874" algn="l" defTabSz="1149949" rtl="0" eaLnBrk="1" latinLnBrk="0" hangingPunct="1">
      <a:defRPr sz="2264" kern="1200">
        <a:solidFill>
          <a:schemeClr val="tx1"/>
        </a:solidFill>
        <a:latin typeface="+mn-lt"/>
        <a:ea typeface="+mn-ea"/>
        <a:cs typeface="+mn-cs"/>
      </a:defRPr>
    </a:lvl6pPr>
    <a:lvl7pPr marL="3449848" algn="l" defTabSz="1149949" rtl="0" eaLnBrk="1" latinLnBrk="0" hangingPunct="1">
      <a:defRPr sz="2264" kern="1200">
        <a:solidFill>
          <a:schemeClr val="tx1"/>
        </a:solidFill>
        <a:latin typeface="+mn-lt"/>
        <a:ea typeface="+mn-ea"/>
        <a:cs typeface="+mn-cs"/>
      </a:defRPr>
    </a:lvl7pPr>
    <a:lvl8pPr marL="4024823" algn="l" defTabSz="1149949" rtl="0" eaLnBrk="1" latinLnBrk="0" hangingPunct="1">
      <a:defRPr sz="2264" kern="1200">
        <a:solidFill>
          <a:schemeClr val="tx1"/>
        </a:solidFill>
        <a:latin typeface="+mn-lt"/>
        <a:ea typeface="+mn-ea"/>
        <a:cs typeface="+mn-cs"/>
      </a:defRPr>
    </a:lvl8pPr>
    <a:lvl9pPr marL="4599798" algn="l" defTabSz="1149949" rtl="0" eaLnBrk="1" latinLnBrk="0" hangingPunct="1">
      <a:defRPr sz="226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2B3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DBE0C9A-C13F-4F85-8C2F-A770A3F724D9}" v="268" dt="2021-05-19T11:25:00.8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114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microsoft.com/office/2015/10/relationships/revisionInfo" Target="revisionInfo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chmann, Lars Vegard" userId="9fade4d3-1629-4597-b3ae-edc23d66fe50" providerId="ADAL" clId="{9DBE0C9A-C13F-4F85-8C2F-A770A3F724D9}"/>
    <pc:docChg chg="undo custSel addSld delSld modSld sldOrd">
      <pc:chgData name="Bachmann, Lars Vegard" userId="9fade4d3-1629-4597-b3ae-edc23d66fe50" providerId="ADAL" clId="{9DBE0C9A-C13F-4F85-8C2F-A770A3F724D9}" dt="2021-05-19T11:27:00.689" v="2354" actId="20577"/>
      <pc:docMkLst>
        <pc:docMk/>
      </pc:docMkLst>
      <pc:sldChg chg="addSp modSp add mod ord modTransition modAnim">
        <pc:chgData name="Bachmann, Lars Vegard" userId="9fade4d3-1629-4597-b3ae-edc23d66fe50" providerId="ADAL" clId="{9DBE0C9A-C13F-4F85-8C2F-A770A3F724D9}" dt="2021-05-19T09:56:41.179" v="191"/>
        <pc:sldMkLst>
          <pc:docMk/>
          <pc:sldMk cId="4145871284" sldId="273"/>
        </pc:sldMkLst>
        <pc:spChg chg="add mod">
          <ac:chgData name="Bachmann, Lars Vegard" userId="9fade4d3-1629-4597-b3ae-edc23d66fe50" providerId="ADAL" clId="{9DBE0C9A-C13F-4F85-8C2F-A770A3F724D9}" dt="2021-05-19T09:55:50.013" v="182"/>
          <ac:spMkLst>
            <pc:docMk/>
            <pc:sldMk cId="4145871284" sldId="273"/>
            <ac:spMk id="3" creationId="{97B259C8-5DBF-4EC9-A4E3-40AA0ABBBF67}"/>
          </ac:spMkLst>
        </pc:spChg>
      </pc:sldChg>
      <pc:sldChg chg="modSp mod">
        <pc:chgData name="Bachmann, Lars Vegard" userId="9fade4d3-1629-4597-b3ae-edc23d66fe50" providerId="ADAL" clId="{9DBE0C9A-C13F-4F85-8C2F-A770A3F724D9}" dt="2021-05-19T09:37:23.287" v="17" actId="20577"/>
        <pc:sldMkLst>
          <pc:docMk/>
          <pc:sldMk cId="2925050810" sldId="280"/>
        </pc:sldMkLst>
        <pc:spChg chg="mod">
          <ac:chgData name="Bachmann, Lars Vegard" userId="9fade4d3-1629-4597-b3ae-edc23d66fe50" providerId="ADAL" clId="{9DBE0C9A-C13F-4F85-8C2F-A770A3F724D9}" dt="2021-05-19T09:37:23.287" v="17" actId="20577"/>
          <ac:spMkLst>
            <pc:docMk/>
            <pc:sldMk cId="2925050810" sldId="280"/>
            <ac:spMk id="2" creationId="{61A96577-06C8-4D40-88A1-10BF3521589C}"/>
          </ac:spMkLst>
        </pc:spChg>
        <pc:spChg chg="mod">
          <ac:chgData name="Bachmann, Lars Vegard" userId="9fade4d3-1629-4597-b3ae-edc23d66fe50" providerId="ADAL" clId="{9DBE0C9A-C13F-4F85-8C2F-A770A3F724D9}" dt="2021-05-19T09:37:15.200" v="12" actId="20577"/>
          <ac:spMkLst>
            <pc:docMk/>
            <pc:sldMk cId="2925050810" sldId="280"/>
            <ac:spMk id="3" creationId="{B8C20A48-9FA4-4C14-A361-E46B3567FA82}"/>
          </ac:spMkLst>
        </pc:spChg>
      </pc:sldChg>
      <pc:sldChg chg="del">
        <pc:chgData name="Bachmann, Lars Vegard" userId="9fade4d3-1629-4597-b3ae-edc23d66fe50" providerId="ADAL" clId="{9DBE0C9A-C13F-4F85-8C2F-A770A3F724D9}" dt="2021-05-19T09:38:17.296" v="69" actId="47"/>
        <pc:sldMkLst>
          <pc:docMk/>
          <pc:sldMk cId="1060084749" sldId="288"/>
        </pc:sldMkLst>
      </pc:sldChg>
      <pc:sldChg chg="del">
        <pc:chgData name="Bachmann, Lars Vegard" userId="9fade4d3-1629-4597-b3ae-edc23d66fe50" providerId="ADAL" clId="{9DBE0C9A-C13F-4F85-8C2F-A770A3F724D9}" dt="2021-05-19T09:38:17.296" v="69" actId="47"/>
        <pc:sldMkLst>
          <pc:docMk/>
          <pc:sldMk cId="2745545426" sldId="298"/>
        </pc:sldMkLst>
      </pc:sldChg>
      <pc:sldChg chg="modSp mod">
        <pc:chgData name="Bachmann, Lars Vegard" userId="9fade4d3-1629-4597-b3ae-edc23d66fe50" providerId="ADAL" clId="{9DBE0C9A-C13F-4F85-8C2F-A770A3F724D9}" dt="2021-05-19T09:39:37.160" v="165" actId="20577"/>
        <pc:sldMkLst>
          <pc:docMk/>
          <pc:sldMk cId="2853200724" sldId="299"/>
        </pc:sldMkLst>
        <pc:spChg chg="mod">
          <ac:chgData name="Bachmann, Lars Vegard" userId="9fade4d3-1629-4597-b3ae-edc23d66fe50" providerId="ADAL" clId="{9DBE0C9A-C13F-4F85-8C2F-A770A3F724D9}" dt="2021-05-19T09:39:37.160" v="165" actId="20577"/>
          <ac:spMkLst>
            <pc:docMk/>
            <pc:sldMk cId="2853200724" sldId="299"/>
            <ac:spMk id="4" creationId="{9413E61B-B5EC-4C59-9FC0-E7A8C9EFBF3A}"/>
          </ac:spMkLst>
        </pc:spChg>
      </pc:sldChg>
      <pc:sldChg chg="del">
        <pc:chgData name="Bachmann, Lars Vegard" userId="9fade4d3-1629-4597-b3ae-edc23d66fe50" providerId="ADAL" clId="{9DBE0C9A-C13F-4F85-8C2F-A770A3F724D9}" dt="2021-05-19T09:38:17.296" v="69" actId="47"/>
        <pc:sldMkLst>
          <pc:docMk/>
          <pc:sldMk cId="1072397816" sldId="2146846856"/>
        </pc:sldMkLst>
      </pc:sldChg>
      <pc:sldChg chg="del">
        <pc:chgData name="Bachmann, Lars Vegard" userId="9fade4d3-1629-4597-b3ae-edc23d66fe50" providerId="ADAL" clId="{9DBE0C9A-C13F-4F85-8C2F-A770A3F724D9}" dt="2021-05-19T09:38:17.296" v="69" actId="47"/>
        <pc:sldMkLst>
          <pc:docMk/>
          <pc:sldMk cId="2637886233" sldId="2146846857"/>
        </pc:sldMkLst>
      </pc:sldChg>
      <pc:sldChg chg="del">
        <pc:chgData name="Bachmann, Lars Vegard" userId="9fade4d3-1629-4597-b3ae-edc23d66fe50" providerId="ADAL" clId="{9DBE0C9A-C13F-4F85-8C2F-A770A3F724D9}" dt="2021-05-19T09:38:17.296" v="69" actId="47"/>
        <pc:sldMkLst>
          <pc:docMk/>
          <pc:sldMk cId="2374252812" sldId="2146846858"/>
        </pc:sldMkLst>
      </pc:sldChg>
      <pc:sldChg chg="del">
        <pc:chgData name="Bachmann, Lars Vegard" userId="9fade4d3-1629-4597-b3ae-edc23d66fe50" providerId="ADAL" clId="{9DBE0C9A-C13F-4F85-8C2F-A770A3F724D9}" dt="2021-05-19T09:38:17.296" v="69" actId="47"/>
        <pc:sldMkLst>
          <pc:docMk/>
          <pc:sldMk cId="2942037833" sldId="2146846859"/>
        </pc:sldMkLst>
      </pc:sldChg>
      <pc:sldChg chg="modSp add del mod">
        <pc:chgData name="Bachmann, Lars Vegard" userId="9fade4d3-1629-4597-b3ae-edc23d66fe50" providerId="ADAL" clId="{9DBE0C9A-C13F-4F85-8C2F-A770A3F724D9}" dt="2021-05-19T10:47:20.220" v="778" actId="20577"/>
        <pc:sldMkLst>
          <pc:docMk/>
          <pc:sldMk cId="4046899861" sldId="2146846863"/>
        </pc:sldMkLst>
        <pc:spChg chg="mod">
          <ac:chgData name="Bachmann, Lars Vegard" userId="9fade4d3-1629-4597-b3ae-edc23d66fe50" providerId="ADAL" clId="{9DBE0C9A-C13F-4F85-8C2F-A770A3F724D9}" dt="2021-05-19T10:00:29.312" v="475" actId="20577"/>
          <ac:spMkLst>
            <pc:docMk/>
            <pc:sldMk cId="4046899861" sldId="2146846863"/>
            <ac:spMk id="2" creationId="{C640C242-8737-4B82-BCF8-5C7AF7C5FC72}"/>
          </ac:spMkLst>
        </pc:spChg>
        <pc:spChg chg="mod">
          <ac:chgData name="Bachmann, Lars Vegard" userId="9fade4d3-1629-4597-b3ae-edc23d66fe50" providerId="ADAL" clId="{9DBE0C9A-C13F-4F85-8C2F-A770A3F724D9}" dt="2021-05-19T10:47:20.220" v="778" actId="20577"/>
          <ac:spMkLst>
            <pc:docMk/>
            <pc:sldMk cId="4046899861" sldId="2146846863"/>
            <ac:spMk id="3" creationId="{CBE5F3AA-5903-4F78-AB01-16C1B405AA46}"/>
          </ac:spMkLst>
        </pc:spChg>
      </pc:sldChg>
      <pc:sldChg chg="modSp add del mod">
        <pc:chgData name="Bachmann, Lars Vegard" userId="9fade4d3-1629-4597-b3ae-edc23d66fe50" providerId="ADAL" clId="{9DBE0C9A-C13F-4F85-8C2F-A770A3F724D9}" dt="2021-05-19T10:47:25.883" v="779" actId="47"/>
        <pc:sldMkLst>
          <pc:docMk/>
          <pc:sldMk cId="3882350712" sldId="2146846864"/>
        </pc:sldMkLst>
        <pc:spChg chg="mod">
          <ac:chgData name="Bachmann, Lars Vegard" userId="9fade4d3-1629-4597-b3ae-edc23d66fe50" providerId="ADAL" clId="{9DBE0C9A-C13F-4F85-8C2F-A770A3F724D9}" dt="2021-05-19T10:00:35.595" v="476" actId="21"/>
          <ac:spMkLst>
            <pc:docMk/>
            <pc:sldMk cId="3882350712" sldId="2146846864"/>
            <ac:spMk id="3" creationId="{A7FE9204-3DD6-41E7-9BE7-3040992BDB93}"/>
          </ac:spMkLst>
        </pc:spChg>
      </pc:sldChg>
      <pc:sldChg chg="modSp mod ord">
        <pc:chgData name="Bachmann, Lars Vegard" userId="9fade4d3-1629-4597-b3ae-edc23d66fe50" providerId="ADAL" clId="{9DBE0C9A-C13F-4F85-8C2F-A770A3F724D9}" dt="2021-05-19T09:59:27.700" v="463" actId="20577"/>
        <pc:sldMkLst>
          <pc:docMk/>
          <pc:sldMk cId="886691044" sldId="2146846865"/>
        </pc:sldMkLst>
        <pc:spChg chg="mod">
          <ac:chgData name="Bachmann, Lars Vegard" userId="9fade4d3-1629-4597-b3ae-edc23d66fe50" providerId="ADAL" clId="{9DBE0C9A-C13F-4F85-8C2F-A770A3F724D9}" dt="2021-05-19T09:59:27.700" v="463" actId="20577"/>
          <ac:spMkLst>
            <pc:docMk/>
            <pc:sldMk cId="886691044" sldId="2146846865"/>
            <ac:spMk id="3" creationId="{F611CAE9-43B2-4882-8680-0E089A12EF97}"/>
          </ac:spMkLst>
        </pc:spChg>
      </pc:sldChg>
      <pc:sldChg chg="del">
        <pc:chgData name="Bachmann, Lars Vegard" userId="9fade4d3-1629-4597-b3ae-edc23d66fe50" providerId="ADAL" clId="{9DBE0C9A-C13F-4F85-8C2F-A770A3F724D9}" dt="2021-05-19T09:39:16.342" v="136" actId="47"/>
        <pc:sldMkLst>
          <pc:docMk/>
          <pc:sldMk cId="2631447730" sldId="2146846867"/>
        </pc:sldMkLst>
      </pc:sldChg>
      <pc:sldChg chg="modSp mod">
        <pc:chgData name="Bachmann, Lars Vegard" userId="9fade4d3-1629-4597-b3ae-edc23d66fe50" providerId="ADAL" clId="{9DBE0C9A-C13F-4F85-8C2F-A770A3F724D9}" dt="2021-05-19T10:51:54.330" v="882" actId="20577"/>
        <pc:sldMkLst>
          <pc:docMk/>
          <pc:sldMk cId="1059619070" sldId="2146846868"/>
        </pc:sldMkLst>
        <pc:spChg chg="mod">
          <ac:chgData name="Bachmann, Lars Vegard" userId="9fade4d3-1629-4597-b3ae-edc23d66fe50" providerId="ADAL" clId="{9DBE0C9A-C13F-4F85-8C2F-A770A3F724D9}" dt="2021-05-19T10:49:16.380" v="802" actId="6549"/>
          <ac:spMkLst>
            <pc:docMk/>
            <pc:sldMk cId="1059619070" sldId="2146846868"/>
            <ac:spMk id="3" creationId="{55CAB21A-225B-40C3-BF48-E806498C41BB}"/>
          </ac:spMkLst>
        </pc:spChg>
        <pc:spChg chg="mod">
          <ac:chgData name="Bachmann, Lars Vegard" userId="9fade4d3-1629-4597-b3ae-edc23d66fe50" providerId="ADAL" clId="{9DBE0C9A-C13F-4F85-8C2F-A770A3F724D9}" dt="2021-05-19T10:51:54.330" v="882" actId="20577"/>
          <ac:spMkLst>
            <pc:docMk/>
            <pc:sldMk cId="1059619070" sldId="2146846868"/>
            <ac:spMk id="4" creationId="{ECF61511-D3D5-4E77-816D-AF7276E03827}"/>
          </ac:spMkLst>
        </pc:spChg>
      </pc:sldChg>
      <pc:sldChg chg="new del">
        <pc:chgData name="Bachmann, Lars Vegard" userId="9fade4d3-1629-4597-b3ae-edc23d66fe50" providerId="ADAL" clId="{9DBE0C9A-C13F-4F85-8C2F-A770A3F724D9}" dt="2021-05-19T10:49:23.699" v="804" actId="47"/>
        <pc:sldMkLst>
          <pc:docMk/>
          <pc:sldMk cId="870796625" sldId="2146846869"/>
        </pc:sldMkLst>
      </pc:sldChg>
      <pc:sldChg chg="modSp add mod ord">
        <pc:chgData name="Bachmann, Lars Vegard" userId="9fade4d3-1629-4597-b3ae-edc23d66fe50" providerId="ADAL" clId="{9DBE0C9A-C13F-4F85-8C2F-A770A3F724D9}" dt="2021-05-19T10:52:43.656" v="1023" actId="20577"/>
        <pc:sldMkLst>
          <pc:docMk/>
          <pc:sldMk cId="3313472730" sldId="2146846869"/>
        </pc:sldMkLst>
        <pc:spChg chg="mod">
          <ac:chgData name="Bachmann, Lars Vegard" userId="9fade4d3-1629-4597-b3ae-edc23d66fe50" providerId="ADAL" clId="{9DBE0C9A-C13F-4F85-8C2F-A770A3F724D9}" dt="2021-05-19T10:49:33.902" v="824" actId="20577"/>
          <ac:spMkLst>
            <pc:docMk/>
            <pc:sldMk cId="3313472730" sldId="2146846869"/>
            <ac:spMk id="3" creationId="{55CAB21A-225B-40C3-BF48-E806498C41BB}"/>
          </ac:spMkLst>
        </pc:spChg>
        <pc:spChg chg="mod">
          <ac:chgData name="Bachmann, Lars Vegard" userId="9fade4d3-1629-4597-b3ae-edc23d66fe50" providerId="ADAL" clId="{9DBE0C9A-C13F-4F85-8C2F-A770A3F724D9}" dt="2021-05-19T10:52:43.656" v="1023" actId="20577"/>
          <ac:spMkLst>
            <pc:docMk/>
            <pc:sldMk cId="3313472730" sldId="2146846869"/>
            <ac:spMk id="4" creationId="{ECF61511-D3D5-4E77-816D-AF7276E03827}"/>
          </ac:spMkLst>
        </pc:spChg>
      </pc:sldChg>
      <pc:sldChg chg="modSp new mod">
        <pc:chgData name="Bachmann, Lars Vegard" userId="9fade4d3-1629-4597-b3ae-edc23d66fe50" providerId="ADAL" clId="{9DBE0C9A-C13F-4F85-8C2F-A770A3F724D9}" dt="2021-05-19T11:14:16.081" v="1600" actId="20577"/>
        <pc:sldMkLst>
          <pc:docMk/>
          <pc:sldMk cId="2117616484" sldId="2146846870"/>
        </pc:sldMkLst>
        <pc:spChg chg="mod">
          <ac:chgData name="Bachmann, Lars Vegard" userId="9fade4d3-1629-4597-b3ae-edc23d66fe50" providerId="ADAL" clId="{9DBE0C9A-C13F-4F85-8C2F-A770A3F724D9}" dt="2021-05-19T10:57:29.898" v="1332" actId="20577"/>
          <ac:spMkLst>
            <pc:docMk/>
            <pc:sldMk cId="2117616484" sldId="2146846870"/>
            <ac:spMk id="2" creationId="{A05AC138-B068-42A7-8A07-FCE3C918CB8F}"/>
          </ac:spMkLst>
        </pc:spChg>
        <pc:spChg chg="mod">
          <ac:chgData name="Bachmann, Lars Vegard" userId="9fade4d3-1629-4597-b3ae-edc23d66fe50" providerId="ADAL" clId="{9DBE0C9A-C13F-4F85-8C2F-A770A3F724D9}" dt="2021-05-19T11:14:16.081" v="1600" actId="20577"/>
          <ac:spMkLst>
            <pc:docMk/>
            <pc:sldMk cId="2117616484" sldId="2146846870"/>
            <ac:spMk id="3" creationId="{41EE1773-F303-46CF-A933-368356805719}"/>
          </ac:spMkLst>
        </pc:spChg>
      </pc:sldChg>
      <pc:sldChg chg="modSp new del mod">
        <pc:chgData name="Bachmann, Lars Vegard" userId="9fade4d3-1629-4597-b3ae-edc23d66fe50" providerId="ADAL" clId="{9DBE0C9A-C13F-4F85-8C2F-A770A3F724D9}" dt="2021-05-19T10:56:37.080" v="1284" actId="2696"/>
        <pc:sldMkLst>
          <pc:docMk/>
          <pc:sldMk cId="4155078446" sldId="2146846870"/>
        </pc:sldMkLst>
        <pc:spChg chg="mod">
          <ac:chgData name="Bachmann, Lars Vegard" userId="9fade4d3-1629-4597-b3ae-edc23d66fe50" providerId="ADAL" clId="{9DBE0C9A-C13F-4F85-8C2F-A770A3F724D9}" dt="2021-05-19T10:52:59.289" v="1056" actId="20577"/>
          <ac:spMkLst>
            <pc:docMk/>
            <pc:sldMk cId="4155078446" sldId="2146846870"/>
            <ac:spMk id="2" creationId="{154DB70C-703B-4C70-AD2D-056A51343487}"/>
          </ac:spMkLst>
        </pc:spChg>
        <pc:spChg chg="mod">
          <ac:chgData name="Bachmann, Lars Vegard" userId="9fade4d3-1629-4597-b3ae-edc23d66fe50" providerId="ADAL" clId="{9DBE0C9A-C13F-4F85-8C2F-A770A3F724D9}" dt="2021-05-19T10:56:26.318" v="1283" actId="20577"/>
          <ac:spMkLst>
            <pc:docMk/>
            <pc:sldMk cId="4155078446" sldId="2146846870"/>
            <ac:spMk id="3" creationId="{CC84AA66-2FDD-4EBE-99D2-15349351ACAA}"/>
          </ac:spMkLst>
        </pc:spChg>
      </pc:sldChg>
      <pc:sldChg chg="modSp add mod ord">
        <pc:chgData name="Bachmann, Lars Vegard" userId="9fade4d3-1629-4597-b3ae-edc23d66fe50" providerId="ADAL" clId="{9DBE0C9A-C13F-4F85-8C2F-A770A3F724D9}" dt="2021-05-19T10:57:13.081" v="1308" actId="20577"/>
        <pc:sldMkLst>
          <pc:docMk/>
          <pc:sldMk cId="3607372553" sldId="2146846871"/>
        </pc:sldMkLst>
        <pc:spChg chg="mod">
          <ac:chgData name="Bachmann, Lars Vegard" userId="9fade4d3-1629-4597-b3ae-edc23d66fe50" providerId="ADAL" clId="{9DBE0C9A-C13F-4F85-8C2F-A770A3F724D9}" dt="2021-05-19T10:57:13.081" v="1308" actId="20577"/>
          <ac:spMkLst>
            <pc:docMk/>
            <pc:sldMk cId="3607372553" sldId="2146846871"/>
            <ac:spMk id="2" creationId="{E393FBF7-B6B3-4047-9116-4C81FEAC63EA}"/>
          </ac:spMkLst>
        </pc:spChg>
      </pc:sldChg>
      <pc:sldChg chg="modSp new mod">
        <pc:chgData name="Bachmann, Lars Vegard" userId="9fade4d3-1629-4597-b3ae-edc23d66fe50" providerId="ADAL" clId="{9DBE0C9A-C13F-4F85-8C2F-A770A3F724D9}" dt="2021-05-19T11:26:45.043" v="2344"/>
        <pc:sldMkLst>
          <pc:docMk/>
          <pc:sldMk cId="3788311128" sldId="2146846872"/>
        </pc:sldMkLst>
        <pc:spChg chg="mod">
          <ac:chgData name="Bachmann, Lars Vegard" userId="9fade4d3-1629-4597-b3ae-edc23d66fe50" providerId="ADAL" clId="{9DBE0C9A-C13F-4F85-8C2F-A770A3F724D9}" dt="2021-05-19T11:17:21.557" v="1900" actId="20577"/>
          <ac:spMkLst>
            <pc:docMk/>
            <pc:sldMk cId="3788311128" sldId="2146846872"/>
            <ac:spMk id="2" creationId="{56703C9B-9AA0-4E30-8C5B-51A09FC7215C}"/>
          </ac:spMkLst>
        </pc:spChg>
        <pc:spChg chg="mod">
          <ac:chgData name="Bachmann, Lars Vegard" userId="9fade4d3-1629-4597-b3ae-edc23d66fe50" providerId="ADAL" clId="{9DBE0C9A-C13F-4F85-8C2F-A770A3F724D9}" dt="2021-05-19T11:26:45.043" v="2344"/>
          <ac:spMkLst>
            <pc:docMk/>
            <pc:sldMk cId="3788311128" sldId="2146846872"/>
            <ac:spMk id="3" creationId="{AFB5D965-9B2E-499F-AC13-6B865B10557C}"/>
          </ac:spMkLst>
        </pc:spChg>
      </pc:sldChg>
      <pc:sldChg chg="addSp delSp modSp new mod">
        <pc:chgData name="Bachmann, Lars Vegard" userId="9fade4d3-1629-4597-b3ae-edc23d66fe50" providerId="ADAL" clId="{9DBE0C9A-C13F-4F85-8C2F-A770A3F724D9}" dt="2021-05-19T11:27:00.689" v="2354" actId="20577"/>
        <pc:sldMkLst>
          <pc:docMk/>
          <pc:sldMk cId="4258140473" sldId="2146846873"/>
        </pc:sldMkLst>
        <pc:spChg chg="mod">
          <ac:chgData name="Bachmann, Lars Vegard" userId="9fade4d3-1629-4597-b3ae-edc23d66fe50" providerId="ADAL" clId="{9DBE0C9A-C13F-4F85-8C2F-A770A3F724D9}" dt="2021-05-19T11:27:00.689" v="2354" actId="20577"/>
          <ac:spMkLst>
            <pc:docMk/>
            <pc:sldMk cId="4258140473" sldId="2146846873"/>
            <ac:spMk id="2" creationId="{B0D0E95B-C7C1-4EDA-9314-CC5CA6ED8B6A}"/>
          </ac:spMkLst>
        </pc:spChg>
        <pc:spChg chg="del mod">
          <ac:chgData name="Bachmann, Lars Vegard" userId="9fade4d3-1629-4597-b3ae-edc23d66fe50" providerId="ADAL" clId="{9DBE0C9A-C13F-4F85-8C2F-A770A3F724D9}" dt="2021-05-19T11:15:16.826" v="1766" actId="1032"/>
          <ac:spMkLst>
            <pc:docMk/>
            <pc:sldMk cId="4258140473" sldId="2146846873"/>
            <ac:spMk id="3" creationId="{E7DA61EA-A3FF-4C2C-B4E5-7E4836DBD530}"/>
          </ac:spMkLst>
        </pc:spChg>
        <pc:graphicFrameChg chg="add mod modGraphic">
          <ac:chgData name="Bachmann, Lars Vegard" userId="9fade4d3-1629-4597-b3ae-edc23d66fe50" providerId="ADAL" clId="{9DBE0C9A-C13F-4F85-8C2F-A770A3F724D9}" dt="2021-05-19T11:16:03.867" v="1886" actId="20577"/>
          <ac:graphicFrameMkLst>
            <pc:docMk/>
            <pc:sldMk cId="4258140473" sldId="2146846873"/>
            <ac:graphicFrameMk id="4" creationId="{EA49034D-6099-48DF-B887-9EF7F238882A}"/>
          </ac:graphicFrameMkLst>
        </pc:graphicFrameChg>
      </pc:sldChg>
      <pc:sldChg chg="new del">
        <pc:chgData name="Bachmann, Lars Vegard" userId="9fade4d3-1629-4597-b3ae-edc23d66fe50" providerId="ADAL" clId="{9DBE0C9A-C13F-4F85-8C2F-A770A3F724D9}" dt="2021-05-19T11:16:17.691" v="1888" actId="47"/>
        <pc:sldMkLst>
          <pc:docMk/>
          <pc:sldMk cId="1713745771" sldId="2146846874"/>
        </pc:sldMkLst>
      </pc:sldChg>
      <pc:sldChg chg="addSp delSp modSp new mod">
        <pc:chgData name="Bachmann, Lars Vegard" userId="9fade4d3-1629-4597-b3ae-edc23d66fe50" providerId="ADAL" clId="{9DBE0C9A-C13F-4F85-8C2F-A770A3F724D9}" dt="2021-05-19T11:25:18.893" v="2319" actId="20577"/>
        <pc:sldMkLst>
          <pc:docMk/>
          <pc:sldMk cId="4068883216" sldId="2146846874"/>
        </pc:sldMkLst>
        <pc:spChg chg="mod">
          <ac:chgData name="Bachmann, Lars Vegard" userId="9fade4d3-1629-4597-b3ae-edc23d66fe50" providerId="ADAL" clId="{9DBE0C9A-C13F-4F85-8C2F-A770A3F724D9}" dt="2021-05-19T11:18:45.309" v="2109" actId="20577"/>
          <ac:spMkLst>
            <pc:docMk/>
            <pc:sldMk cId="4068883216" sldId="2146846874"/>
            <ac:spMk id="2" creationId="{AB03B080-EAE4-4F7B-8AA0-40C74B8F12BD}"/>
          </ac:spMkLst>
        </pc:spChg>
        <pc:spChg chg="del">
          <ac:chgData name="Bachmann, Lars Vegard" userId="9fade4d3-1629-4597-b3ae-edc23d66fe50" providerId="ADAL" clId="{9DBE0C9A-C13F-4F85-8C2F-A770A3F724D9}" dt="2021-05-19T11:18:54.904" v="2110" actId="1032"/>
          <ac:spMkLst>
            <pc:docMk/>
            <pc:sldMk cId="4068883216" sldId="2146846874"/>
            <ac:spMk id="3" creationId="{ED7ADA8A-B2F7-4176-83DF-7803BBE766B2}"/>
          </ac:spMkLst>
        </pc:spChg>
        <pc:spChg chg="add mod">
          <ac:chgData name="Bachmann, Lars Vegard" userId="9fade4d3-1629-4597-b3ae-edc23d66fe50" providerId="ADAL" clId="{9DBE0C9A-C13F-4F85-8C2F-A770A3F724D9}" dt="2021-05-19T11:24:47.125" v="2308" actId="14100"/>
          <ac:spMkLst>
            <pc:docMk/>
            <pc:sldMk cId="4068883216" sldId="2146846874"/>
            <ac:spMk id="7" creationId="{CDC8BED8-0DEF-451F-B6A7-BF4615B2B1A3}"/>
          </ac:spMkLst>
        </pc:spChg>
        <pc:spChg chg="add mod">
          <ac:chgData name="Bachmann, Lars Vegard" userId="9fade4d3-1629-4597-b3ae-edc23d66fe50" providerId="ADAL" clId="{9DBE0C9A-C13F-4F85-8C2F-A770A3F724D9}" dt="2021-05-19T11:24:36.820" v="2306" actId="14100"/>
          <ac:spMkLst>
            <pc:docMk/>
            <pc:sldMk cId="4068883216" sldId="2146846874"/>
            <ac:spMk id="8" creationId="{8DE176D6-ADA9-449D-86D1-2E5A1AED8F0E}"/>
          </ac:spMkLst>
        </pc:spChg>
        <pc:spChg chg="add mod">
          <ac:chgData name="Bachmann, Lars Vegard" userId="9fade4d3-1629-4597-b3ae-edc23d66fe50" providerId="ADAL" clId="{9DBE0C9A-C13F-4F85-8C2F-A770A3F724D9}" dt="2021-05-19T11:25:18.893" v="2319" actId="20577"/>
          <ac:spMkLst>
            <pc:docMk/>
            <pc:sldMk cId="4068883216" sldId="2146846874"/>
            <ac:spMk id="9" creationId="{6DFCADAC-582C-40D9-B07D-48CC1DD2F85B}"/>
          </ac:spMkLst>
        </pc:spChg>
        <pc:graphicFrameChg chg="add mod modGraphic">
          <ac:chgData name="Bachmann, Lars Vegard" userId="9fade4d3-1629-4597-b3ae-edc23d66fe50" providerId="ADAL" clId="{9DBE0C9A-C13F-4F85-8C2F-A770A3F724D9}" dt="2021-05-19T11:21:41.929" v="2240" actId="20577"/>
          <ac:graphicFrameMkLst>
            <pc:docMk/>
            <pc:sldMk cId="4068883216" sldId="2146846874"/>
            <ac:graphicFrameMk id="4" creationId="{C0E41ACC-5549-4D6F-AA6B-E5D74B797F7E}"/>
          </ac:graphicFrameMkLst>
        </pc:graphicFrameChg>
        <pc:cxnChg chg="add del">
          <ac:chgData name="Bachmann, Lars Vegard" userId="9fade4d3-1629-4597-b3ae-edc23d66fe50" providerId="ADAL" clId="{9DBE0C9A-C13F-4F85-8C2F-A770A3F724D9}" dt="2021-05-19T11:22:05.976" v="2242" actId="478"/>
          <ac:cxnSpMkLst>
            <pc:docMk/>
            <pc:sldMk cId="4068883216" sldId="2146846874"/>
            <ac:cxnSpMk id="6" creationId="{A28BBBCF-FDBC-4335-8191-0D45C18D7D89}"/>
          </ac:cxnSpMkLst>
        </pc:cxn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CE78BE-AE1B-496F-B54D-B51705E80748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195EC812-7E7E-496D-9448-A08BD03D984B}">
      <dgm:prSet phldrT="[Tekst]"/>
      <dgm:spPr/>
      <dgm:t>
        <a:bodyPr/>
        <a:lstStyle/>
        <a:p>
          <a:r>
            <a:rPr lang="nb-NO" dirty="0"/>
            <a:t>Utvikling av grunnfunksjonalitet</a:t>
          </a:r>
        </a:p>
      </dgm:t>
    </dgm:pt>
    <dgm:pt modelId="{8B4DB365-D516-46EC-856A-EF78F7343310}" type="parTrans" cxnId="{30C8C9D0-7837-4B8B-9173-3E0F29410A2B}">
      <dgm:prSet/>
      <dgm:spPr/>
      <dgm:t>
        <a:bodyPr/>
        <a:lstStyle/>
        <a:p>
          <a:endParaRPr lang="nb-NO"/>
        </a:p>
      </dgm:t>
    </dgm:pt>
    <dgm:pt modelId="{4F78A7CE-34D6-4C10-BE40-D3608EAC7689}" type="sibTrans" cxnId="{30C8C9D0-7837-4B8B-9173-3E0F29410A2B}">
      <dgm:prSet/>
      <dgm:spPr/>
      <dgm:t>
        <a:bodyPr/>
        <a:lstStyle/>
        <a:p>
          <a:endParaRPr lang="nb-NO"/>
        </a:p>
      </dgm:t>
    </dgm:pt>
    <dgm:pt modelId="{12A5F607-CC80-4DAC-A14E-2F5264BF62CE}">
      <dgm:prSet phldrT="[Tekst]"/>
      <dgm:spPr/>
      <dgm:t>
        <a:bodyPr/>
        <a:lstStyle/>
        <a:p>
          <a:r>
            <a:rPr lang="nb-NO" dirty="0"/>
            <a:t>Import kjøres - test/verifisering igangsettes</a:t>
          </a:r>
        </a:p>
      </dgm:t>
    </dgm:pt>
    <dgm:pt modelId="{81E8DDCE-F637-4D68-BD34-17FE9092B213}" type="parTrans" cxnId="{0B9C12BE-A6F1-47CF-BA8D-38846370A1C0}">
      <dgm:prSet/>
      <dgm:spPr/>
      <dgm:t>
        <a:bodyPr/>
        <a:lstStyle/>
        <a:p>
          <a:endParaRPr lang="nb-NO"/>
        </a:p>
      </dgm:t>
    </dgm:pt>
    <dgm:pt modelId="{F4354B2C-58B9-4A69-B3B9-C791550394F4}" type="sibTrans" cxnId="{0B9C12BE-A6F1-47CF-BA8D-38846370A1C0}">
      <dgm:prSet/>
      <dgm:spPr/>
      <dgm:t>
        <a:bodyPr/>
        <a:lstStyle/>
        <a:p>
          <a:endParaRPr lang="nb-NO"/>
        </a:p>
      </dgm:t>
    </dgm:pt>
    <dgm:pt modelId="{C0CD1395-9173-4785-926A-46B4CB053126}">
      <dgm:prSet phldrT="[Tekst]"/>
      <dgm:spPr/>
      <dgm:t>
        <a:bodyPr/>
        <a:lstStyle/>
        <a:p>
          <a:r>
            <a:rPr lang="nb-NO" dirty="0" err="1"/>
            <a:t>Seres</a:t>
          </a:r>
          <a:r>
            <a:rPr lang="nb-NO" dirty="0"/>
            <a:t> avvikles</a:t>
          </a:r>
        </a:p>
      </dgm:t>
    </dgm:pt>
    <dgm:pt modelId="{55B28B5A-EAF2-4938-87AB-9C4CB6DB8936}" type="parTrans" cxnId="{23A3A448-4B00-4570-9F01-DB189100A90D}">
      <dgm:prSet/>
      <dgm:spPr/>
      <dgm:t>
        <a:bodyPr/>
        <a:lstStyle/>
        <a:p>
          <a:endParaRPr lang="nb-NO"/>
        </a:p>
      </dgm:t>
    </dgm:pt>
    <dgm:pt modelId="{F0CCD189-492E-4A1B-BE58-576998B7108E}" type="sibTrans" cxnId="{23A3A448-4B00-4570-9F01-DB189100A90D}">
      <dgm:prSet/>
      <dgm:spPr/>
      <dgm:t>
        <a:bodyPr/>
        <a:lstStyle/>
        <a:p>
          <a:endParaRPr lang="nb-NO"/>
        </a:p>
      </dgm:t>
    </dgm:pt>
    <dgm:pt modelId="{BC17578A-486B-465C-978B-89DC82EB0E01}" type="pres">
      <dgm:prSet presAssocID="{3ACE78BE-AE1B-496F-B54D-B51705E80748}" presName="Name0" presStyleCnt="0">
        <dgm:presLayoutVars>
          <dgm:dir/>
          <dgm:resizeHandles val="exact"/>
        </dgm:presLayoutVars>
      </dgm:prSet>
      <dgm:spPr/>
    </dgm:pt>
    <dgm:pt modelId="{D1D1CE36-4BF2-45FB-AE23-684635841715}" type="pres">
      <dgm:prSet presAssocID="{195EC812-7E7E-496D-9448-A08BD03D984B}" presName="parTxOnly" presStyleLbl="node1" presStyleIdx="0" presStyleCnt="3">
        <dgm:presLayoutVars>
          <dgm:bulletEnabled val="1"/>
        </dgm:presLayoutVars>
      </dgm:prSet>
      <dgm:spPr/>
    </dgm:pt>
    <dgm:pt modelId="{3766C99C-B03F-42B0-BCD5-01040C3DD739}" type="pres">
      <dgm:prSet presAssocID="{4F78A7CE-34D6-4C10-BE40-D3608EAC7689}" presName="parSpace" presStyleCnt="0"/>
      <dgm:spPr/>
    </dgm:pt>
    <dgm:pt modelId="{CE74D24F-8859-49E9-BBFB-DAABE6EE8C81}" type="pres">
      <dgm:prSet presAssocID="{12A5F607-CC80-4DAC-A14E-2F5264BF62CE}" presName="parTxOnly" presStyleLbl="node1" presStyleIdx="1" presStyleCnt="3">
        <dgm:presLayoutVars>
          <dgm:bulletEnabled val="1"/>
        </dgm:presLayoutVars>
      </dgm:prSet>
      <dgm:spPr/>
    </dgm:pt>
    <dgm:pt modelId="{68B85298-D2AC-4AD2-838A-76F9BCAA188D}" type="pres">
      <dgm:prSet presAssocID="{F4354B2C-58B9-4A69-B3B9-C791550394F4}" presName="parSpace" presStyleCnt="0"/>
      <dgm:spPr/>
    </dgm:pt>
    <dgm:pt modelId="{2B048A8E-9003-484D-96A2-5135C516663B}" type="pres">
      <dgm:prSet presAssocID="{C0CD1395-9173-4785-926A-46B4CB053126}" presName="parTxOnly" presStyleLbl="node1" presStyleIdx="2" presStyleCnt="3">
        <dgm:presLayoutVars>
          <dgm:bulletEnabled val="1"/>
        </dgm:presLayoutVars>
      </dgm:prSet>
      <dgm:spPr/>
    </dgm:pt>
  </dgm:ptLst>
  <dgm:cxnLst>
    <dgm:cxn modelId="{65F5911C-027A-4064-88FE-3662DA13D14A}" type="presOf" srcId="{3ACE78BE-AE1B-496F-B54D-B51705E80748}" destId="{BC17578A-486B-465C-978B-89DC82EB0E01}" srcOrd="0" destOrd="0" presId="urn:microsoft.com/office/officeart/2005/8/layout/hChevron3"/>
    <dgm:cxn modelId="{23A3A448-4B00-4570-9F01-DB189100A90D}" srcId="{3ACE78BE-AE1B-496F-B54D-B51705E80748}" destId="{C0CD1395-9173-4785-926A-46B4CB053126}" srcOrd="2" destOrd="0" parTransId="{55B28B5A-EAF2-4938-87AB-9C4CB6DB8936}" sibTransId="{F0CCD189-492E-4A1B-BE58-576998B7108E}"/>
    <dgm:cxn modelId="{AFBD2985-494E-4DFE-B4EB-3172C1EADCD4}" type="presOf" srcId="{12A5F607-CC80-4DAC-A14E-2F5264BF62CE}" destId="{CE74D24F-8859-49E9-BBFB-DAABE6EE8C81}" srcOrd="0" destOrd="0" presId="urn:microsoft.com/office/officeart/2005/8/layout/hChevron3"/>
    <dgm:cxn modelId="{9B98FCBB-1006-48B7-AE8B-5134BF5358CD}" type="presOf" srcId="{C0CD1395-9173-4785-926A-46B4CB053126}" destId="{2B048A8E-9003-484D-96A2-5135C516663B}" srcOrd="0" destOrd="0" presId="urn:microsoft.com/office/officeart/2005/8/layout/hChevron3"/>
    <dgm:cxn modelId="{0B9C12BE-A6F1-47CF-BA8D-38846370A1C0}" srcId="{3ACE78BE-AE1B-496F-B54D-B51705E80748}" destId="{12A5F607-CC80-4DAC-A14E-2F5264BF62CE}" srcOrd="1" destOrd="0" parTransId="{81E8DDCE-F637-4D68-BD34-17FE9092B213}" sibTransId="{F4354B2C-58B9-4A69-B3B9-C791550394F4}"/>
    <dgm:cxn modelId="{30C8C9D0-7837-4B8B-9173-3E0F29410A2B}" srcId="{3ACE78BE-AE1B-496F-B54D-B51705E80748}" destId="{195EC812-7E7E-496D-9448-A08BD03D984B}" srcOrd="0" destOrd="0" parTransId="{8B4DB365-D516-46EC-856A-EF78F7343310}" sibTransId="{4F78A7CE-34D6-4C10-BE40-D3608EAC7689}"/>
    <dgm:cxn modelId="{F8A81CD2-6A68-44DD-B7C4-BD5AAAE1A154}" type="presOf" srcId="{195EC812-7E7E-496D-9448-A08BD03D984B}" destId="{D1D1CE36-4BF2-45FB-AE23-684635841715}" srcOrd="0" destOrd="0" presId="urn:microsoft.com/office/officeart/2005/8/layout/hChevron3"/>
    <dgm:cxn modelId="{06FEE16B-130D-4DC9-B3BD-95763434DF03}" type="presParOf" srcId="{BC17578A-486B-465C-978B-89DC82EB0E01}" destId="{D1D1CE36-4BF2-45FB-AE23-684635841715}" srcOrd="0" destOrd="0" presId="urn:microsoft.com/office/officeart/2005/8/layout/hChevron3"/>
    <dgm:cxn modelId="{31CE9F3F-FF96-454C-BFF1-0F63239E6DD4}" type="presParOf" srcId="{BC17578A-486B-465C-978B-89DC82EB0E01}" destId="{3766C99C-B03F-42B0-BCD5-01040C3DD739}" srcOrd="1" destOrd="0" presId="urn:microsoft.com/office/officeart/2005/8/layout/hChevron3"/>
    <dgm:cxn modelId="{B7859912-3BCD-4EB3-B60F-1394933CF084}" type="presParOf" srcId="{BC17578A-486B-465C-978B-89DC82EB0E01}" destId="{CE74D24F-8859-49E9-BBFB-DAABE6EE8C81}" srcOrd="2" destOrd="0" presId="urn:microsoft.com/office/officeart/2005/8/layout/hChevron3"/>
    <dgm:cxn modelId="{08222567-F957-485A-8FC2-F9A8FC765F5B}" type="presParOf" srcId="{BC17578A-486B-465C-978B-89DC82EB0E01}" destId="{68B85298-D2AC-4AD2-838A-76F9BCAA188D}" srcOrd="3" destOrd="0" presId="urn:microsoft.com/office/officeart/2005/8/layout/hChevron3"/>
    <dgm:cxn modelId="{BB3B95EC-6329-4E13-996F-7A90749654CD}" type="presParOf" srcId="{BC17578A-486B-465C-978B-89DC82EB0E01}" destId="{2B048A8E-9003-484D-96A2-5135C516663B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F03B6F9-6B9D-46A3-A5ED-729B9A302889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35C61C81-5337-495C-AE6A-CB2AD37520F0}">
      <dgm:prSet phldrT="[Tekst]"/>
      <dgm:spPr/>
      <dgm:t>
        <a:bodyPr/>
        <a:lstStyle/>
        <a:p>
          <a:r>
            <a:rPr lang="nb-NO"/>
            <a:t>Datamodellering for Altinn II</a:t>
          </a:r>
        </a:p>
      </dgm:t>
    </dgm:pt>
    <dgm:pt modelId="{F7B3A14E-1316-4415-8877-5DD6E9FCAF1A}" type="parTrans" cxnId="{A1BC3850-729B-4FD6-B100-30702A236B99}">
      <dgm:prSet/>
      <dgm:spPr/>
      <dgm:t>
        <a:bodyPr/>
        <a:lstStyle/>
        <a:p>
          <a:endParaRPr lang="nb-NO"/>
        </a:p>
      </dgm:t>
    </dgm:pt>
    <dgm:pt modelId="{97D936CD-71B2-44D3-B968-9B77ECDFA85C}" type="sibTrans" cxnId="{A1BC3850-729B-4FD6-B100-30702A236B99}">
      <dgm:prSet/>
      <dgm:spPr/>
      <dgm:t>
        <a:bodyPr/>
        <a:lstStyle/>
        <a:p>
          <a:endParaRPr lang="nb-NO"/>
        </a:p>
      </dgm:t>
    </dgm:pt>
    <dgm:pt modelId="{5D96DAF9-F563-4EC9-B322-23D1F6F455FD}">
      <dgm:prSet/>
      <dgm:spPr/>
      <dgm:t>
        <a:bodyPr/>
        <a:lstStyle/>
        <a:p>
          <a:r>
            <a:rPr lang="nb-NO"/>
            <a:t>Datamodellering for Altinn 3</a:t>
          </a:r>
          <a:endParaRPr lang="nb-NO" dirty="0"/>
        </a:p>
      </dgm:t>
    </dgm:pt>
    <dgm:pt modelId="{A3D607DB-AED6-47D0-B2CC-4D9901D26281}" type="parTrans" cxnId="{14FCDA47-08A4-4E53-B8F1-C48CB134CCC9}">
      <dgm:prSet/>
      <dgm:spPr/>
      <dgm:t>
        <a:bodyPr/>
        <a:lstStyle/>
        <a:p>
          <a:endParaRPr lang="nb-NO"/>
        </a:p>
      </dgm:t>
    </dgm:pt>
    <dgm:pt modelId="{8BA14641-A5D5-4261-A3CD-E76DDC854869}" type="sibTrans" cxnId="{14FCDA47-08A4-4E53-B8F1-C48CB134CCC9}">
      <dgm:prSet/>
      <dgm:spPr/>
      <dgm:t>
        <a:bodyPr/>
        <a:lstStyle/>
        <a:p>
          <a:endParaRPr lang="nb-NO"/>
        </a:p>
      </dgm:t>
    </dgm:pt>
    <dgm:pt modelId="{A569BB43-B896-4793-824A-C0AA7B8BAE1D}">
      <dgm:prSet/>
      <dgm:spPr/>
      <dgm:t>
        <a:bodyPr/>
        <a:lstStyle/>
        <a:p>
          <a:r>
            <a:rPr lang="nb-NO"/>
            <a:t>Datamodellforvaltning</a:t>
          </a:r>
          <a:endParaRPr lang="nb-NO" dirty="0"/>
        </a:p>
      </dgm:t>
    </dgm:pt>
    <dgm:pt modelId="{70A09F84-D1B0-4625-AB63-B12CA02AD975}" type="parTrans" cxnId="{D9CE4E98-8E98-4519-AE7C-E90550A51FD0}">
      <dgm:prSet/>
      <dgm:spPr/>
      <dgm:t>
        <a:bodyPr/>
        <a:lstStyle/>
        <a:p>
          <a:endParaRPr lang="nb-NO"/>
        </a:p>
      </dgm:t>
    </dgm:pt>
    <dgm:pt modelId="{5BBE2CDC-AA26-4826-82AE-FE0EC7020D63}" type="sibTrans" cxnId="{D9CE4E98-8E98-4519-AE7C-E90550A51FD0}">
      <dgm:prSet/>
      <dgm:spPr/>
      <dgm:t>
        <a:bodyPr/>
        <a:lstStyle/>
        <a:p>
          <a:endParaRPr lang="nb-NO"/>
        </a:p>
      </dgm:t>
    </dgm:pt>
    <dgm:pt modelId="{18C42725-7B2E-4DA6-A357-5F78ACEB4E27}" type="pres">
      <dgm:prSet presAssocID="{7F03B6F9-6B9D-46A3-A5ED-729B9A302889}" presName="Name0" presStyleCnt="0">
        <dgm:presLayoutVars>
          <dgm:dir/>
          <dgm:resizeHandles val="exact"/>
        </dgm:presLayoutVars>
      </dgm:prSet>
      <dgm:spPr/>
    </dgm:pt>
    <dgm:pt modelId="{8FC968EA-4AFC-45CA-91DC-7D874F669C29}" type="pres">
      <dgm:prSet presAssocID="{35C61C81-5337-495C-AE6A-CB2AD37520F0}" presName="compNode" presStyleCnt="0"/>
      <dgm:spPr/>
    </dgm:pt>
    <dgm:pt modelId="{AA7A9CD3-E331-4C8D-B10C-3B49E21F3F24}" type="pres">
      <dgm:prSet presAssocID="{35C61C81-5337-495C-AE6A-CB2AD37520F0}" presName="pictRect" presStyleLbl="nod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  <dgm:extLst>
        <a:ext uri="{E40237B7-FDA0-4F09-8148-C483321AD2D9}">
          <dgm14:cNvPr xmlns:dgm14="http://schemas.microsoft.com/office/drawing/2010/diagram" id="0" name="" descr="Antikke kasseapparatnøkler"/>
        </a:ext>
      </dgm:extLst>
    </dgm:pt>
    <dgm:pt modelId="{78B5522D-B526-4E0B-9B9B-DF56169B04D7}" type="pres">
      <dgm:prSet presAssocID="{35C61C81-5337-495C-AE6A-CB2AD37520F0}" presName="textRect" presStyleLbl="revTx" presStyleIdx="0" presStyleCnt="3">
        <dgm:presLayoutVars>
          <dgm:bulletEnabled val="1"/>
        </dgm:presLayoutVars>
      </dgm:prSet>
      <dgm:spPr/>
    </dgm:pt>
    <dgm:pt modelId="{7B961538-6E6B-4BDD-B18E-6BCBC3D88565}" type="pres">
      <dgm:prSet presAssocID="{97D936CD-71B2-44D3-B968-9B77ECDFA85C}" presName="sibTrans" presStyleLbl="sibTrans2D1" presStyleIdx="0" presStyleCnt="0"/>
      <dgm:spPr/>
    </dgm:pt>
    <dgm:pt modelId="{3D5E96BE-544C-44D4-9FEC-0313740FE0BC}" type="pres">
      <dgm:prSet presAssocID="{5D96DAF9-F563-4EC9-B322-23D1F6F455FD}" presName="compNode" presStyleCnt="0"/>
      <dgm:spPr/>
    </dgm:pt>
    <dgm:pt modelId="{9E706090-B784-4F6F-85A9-CF3F29E57615}" type="pres">
      <dgm:prSet presAssocID="{5D96DAF9-F563-4EC9-B322-23D1F6F455FD}" presName="pictRect" presStyleLbl="nod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  <dgm:extLst>
        <a:ext uri="{E40237B7-FDA0-4F09-8148-C483321AD2D9}">
          <dgm14:cNvPr xmlns:dgm14="http://schemas.microsoft.com/office/drawing/2010/diagram" id="0" name="" descr="Forretningsmann med nettbrett i konferanserom"/>
        </a:ext>
      </dgm:extLst>
    </dgm:pt>
    <dgm:pt modelId="{224D4236-4D56-4365-BAEF-386E90CC1F60}" type="pres">
      <dgm:prSet presAssocID="{5D96DAF9-F563-4EC9-B322-23D1F6F455FD}" presName="textRect" presStyleLbl="revTx" presStyleIdx="1" presStyleCnt="3">
        <dgm:presLayoutVars>
          <dgm:bulletEnabled val="1"/>
        </dgm:presLayoutVars>
      </dgm:prSet>
      <dgm:spPr/>
    </dgm:pt>
    <dgm:pt modelId="{B40CF370-D3E6-4D30-9642-51DA75534D69}" type="pres">
      <dgm:prSet presAssocID="{8BA14641-A5D5-4261-A3CD-E76DDC854869}" presName="sibTrans" presStyleLbl="sibTrans2D1" presStyleIdx="0" presStyleCnt="0"/>
      <dgm:spPr/>
    </dgm:pt>
    <dgm:pt modelId="{D475C5B3-3A28-4E06-8D45-009BF93509B7}" type="pres">
      <dgm:prSet presAssocID="{A569BB43-B896-4793-824A-C0AA7B8BAE1D}" presName="compNode" presStyleCnt="0"/>
      <dgm:spPr/>
    </dgm:pt>
    <dgm:pt modelId="{CDE35D39-768A-496E-B1D0-60A546BE0A34}" type="pres">
      <dgm:prSet presAssocID="{A569BB43-B896-4793-824A-C0AA7B8BAE1D}" presName="pictRect" presStyleLbl="nod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  <dgm:extLst>
        <a:ext uri="{E40237B7-FDA0-4F09-8148-C483321AD2D9}">
          <dgm14:cNvPr xmlns:dgm14="http://schemas.microsoft.com/office/drawing/2010/diagram" id="0" name="" descr="Fraktcontainere i en haug og på en trailer ved en havn"/>
        </a:ext>
      </dgm:extLst>
    </dgm:pt>
    <dgm:pt modelId="{5609A0C3-7E78-49F7-BD8A-5D29C8AC9AAA}" type="pres">
      <dgm:prSet presAssocID="{A569BB43-B896-4793-824A-C0AA7B8BAE1D}" presName="textRect" presStyleLbl="revTx" presStyleIdx="2" presStyleCnt="3">
        <dgm:presLayoutVars>
          <dgm:bulletEnabled val="1"/>
        </dgm:presLayoutVars>
      </dgm:prSet>
      <dgm:spPr/>
    </dgm:pt>
  </dgm:ptLst>
  <dgm:cxnLst>
    <dgm:cxn modelId="{14FCDA47-08A4-4E53-B8F1-C48CB134CCC9}" srcId="{7F03B6F9-6B9D-46A3-A5ED-729B9A302889}" destId="{5D96DAF9-F563-4EC9-B322-23D1F6F455FD}" srcOrd="1" destOrd="0" parTransId="{A3D607DB-AED6-47D0-B2CC-4D9901D26281}" sibTransId="{8BA14641-A5D5-4261-A3CD-E76DDC854869}"/>
    <dgm:cxn modelId="{A1BC3850-729B-4FD6-B100-30702A236B99}" srcId="{7F03B6F9-6B9D-46A3-A5ED-729B9A302889}" destId="{35C61C81-5337-495C-AE6A-CB2AD37520F0}" srcOrd="0" destOrd="0" parTransId="{F7B3A14E-1316-4415-8877-5DD6E9FCAF1A}" sibTransId="{97D936CD-71B2-44D3-B968-9B77ECDFA85C}"/>
    <dgm:cxn modelId="{B5E7E18A-1F1F-419A-83B8-FF67539BAB34}" type="presOf" srcId="{5D96DAF9-F563-4EC9-B322-23D1F6F455FD}" destId="{224D4236-4D56-4365-BAEF-386E90CC1F60}" srcOrd="0" destOrd="0" presId="urn:microsoft.com/office/officeart/2005/8/layout/pList1"/>
    <dgm:cxn modelId="{D9CE4E98-8E98-4519-AE7C-E90550A51FD0}" srcId="{7F03B6F9-6B9D-46A3-A5ED-729B9A302889}" destId="{A569BB43-B896-4793-824A-C0AA7B8BAE1D}" srcOrd="2" destOrd="0" parTransId="{70A09F84-D1B0-4625-AB63-B12CA02AD975}" sibTransId="{5BBE2CDC-AA26-4826-82AE-FE0EC7020D63}"/>
    <dgm:cxn modelId="{FFD3A4A7-B9AC-4087-A7E3-213E6E39D3FB}" type="presOf" srcId="{A569BB43-B896-4793-824A-C0AA7B8BAE1D}" destId="{5609A0C3-7E78-49F7-BD8A-5D29C8AC9AAA}" srcOrd="0" destOrd="0" presId="urn:microsoft.com/office/officeart/2005/8/layout/pList1"/>
    <dgm:cxn modelId="{966D51B8-2DD2-4B25-8D48-C42989201290}" type="presOf" srcId="{97D936CD-71B2-44D3-B968-9B77ECDFA85C}" destId="{7B961538-6E6B-4BDD-B18E-6BCBC3D88565}" srcOrd="0" destOrd="0" presId="urn:microsoft.com/office/officeart/2005/8/layout/pList1"/>
    <dgm:cxn modelId="{208466C1-F7EE-4CC9-9EDF-FB1D5C27006D}" type="presOf" srcId="{8BA14641-A5D5-4261-A3CD-E76DDC854869}" destId="{B40CF370-D3E6-4D30-9642-51DA75534D69}" srcOrd="0" destOrd="0" presId="urn:microsoft.com/office/officeart/2005/8/layout/pList1"/>
    <dgm:cxn modelId="{FD6DD3C4-E61C-45BF-B85F-408002DB73C0}" type="presOf" srcId="{35C61C81-5337-495C-AE6A-CB2AD37520F0}" destId="{78B5522D-B526-4E0B-9B9B-DF56169B04D7}" srcOrd="0" destOrd="0" presId="urn:microsoft.com/office/officeart/2005/8/layout/pList1"/>
    <dgm:cxn modelId="{8CCEF0CD-5E48-409B-B1E6-6D2BCE0EE86E}" type="presOf" srcId="{7F03B6F9-6B9D-46A3-A5ED-729B9A302889}" destId="{18C42725-7B2E-4DA6-A357-5F78ACEB4E27}" srcOrd="0" destOrd="0" presId="urn:microsoft.com/office/officeart/2005/8/layout/pList1"/>
    <dgm:cxn modelId="{9E762194-D36F-43E1-807D-CAAED1BADEEB}" type="presParOf" srcId="{18C42725-7B2E-4DA6-A357-5F78ACEB4E27}" destId="{8FC968EA-4AFC-45CA-91DC-7D874F669C29}" srcOrd="0" destOrd="0" presId="urn:microsoft.com/office/officeart/2005/8/layout/pList1"/>
    <dgm:cxn modelId="{2D59443C-7548-4D81-9DE4-947253AEBABF}" type="presParOf" srcId="{8FC968EA-4AFC-45CA-91DC-7D874F669C29}" destId="{AA7A9CD3-E331-4C8D-B10C-3B49E21F3F24}" srcOrd="0" destOrd="0" presId="urn:microsoft.com/office/officeart/2005/8/layout/pList1"/>
    <dgm:cxn modelId="{6AB82732-C113-42D9-B4AA-54518EC10F39}" type="presParOf" srcId="{8FC968EA-4AFC-45CA-91DC-7D874F669C29}" destId="{78B5522D-B526-4E0B-9B9B-DF56169B04D7}" srcOrd="1" destOrd="0" presId="urn:microsoft.com/office/officeart/2005/8/layout/pList1"/>
    <dgm:cxn modelId="{75834D64-03D6-491C-BF6E-7EBE795B40C3}" type="presParOf" srcId="{18C42725-7B2E-4DA6-A357-5F78ACEB4E27}" destId="{7B961538-6E6B-4BDD-B18E-6BCBC3D88565}" srcOrd="1" destOrd="0" presId="urn:microsoft.com/office/officeart/2005/8/layout/pList1"/>
    <dgm:cxn modelId="{E65503C9-69DD-47D8-9C6F-67002A247B31}" type="presParOf" srcId="{18C42725-7B2E-4DA6-A357-5F78ACEB4E27}" destId="{3D5E96BE-544C-44D4-9FEC-0313740FE0BC}" srcOrd="2" destOrd="0" presId="urn:microsoft.com/office/officeart/2005/8/layout/pList1"/>
    <dgm:cxn modelId="{70B1039A-B0A6-4A9F-9CF2-591909904059}" type="presParOf" srcId="{3D5E96BE-544C-44D4-9FEC-0313740FE0BC}" destId="{9E706090-B784-4F6F-85A9-CF3F29E57615}" srcOrd="0" destOrd="0" presId="urn:microsoft.com/office/officeart/2005/8/layout/pList1"/>
    <dgm:cxn modelId="{B4190D4C-C8B7-4451-8190-07275C0B5616}" type="presParOf" srcId="{3D5E96BE-544C-44D4-9FEC-0313740FE0BC}" destId="{224D4236-4D56-4365-BAEF-386E90CC1F60}" srcOrd="1" destOrd="0" presId="urn:microsoft.com/office/officeart/2005/8/layout/pList1"/>
    <dgm:cxn modelId="{9D6C7926-D9A3-4EA8-B627-B10BA0E0D125}" type="presParOf" srcId="{18C42725-7B2E-4DA6-A357-5F78ACEB4E27}" destId="{B40CF370-D3E6-4D30-9642-51DA75534D69}" srcOrd="3" destOrd="0" presId="urn:microsoft.com/office/officeart/2005/8/layout/pList1"/>
    <dgm:cxn modelId="{218F2032-BFB2-44BC-A1B7-80A39465ED2D}" type="presParOf" srcId="{18C42725-7B2E-4DA6-A357-5F78ACEB4E27}" destId="{D475C5B3-3A28-4E06-8D45-009BF93509B7}" srcOrd="4" destOrd="0" presId="urn:microsoft.com/office/officeart/2005/8/layout/pList1"/>
    <dgm:cxn modelId="{CC8702FB-8774-4B6A-9671-0C2AF200A57C}" type="presParOf" srcId="{D475C5B3-3A28-4E06-8D45-009BF93509B7}" destId="{CDE35D39-768A-496E-B1D0-60A546BE0A34}" srcOrd="0" destOrd="0" presId="urn:microsoft.com/office/officeart/2005/8/layout/pList1"/>
    <dgm:cxn modelId="{C2C8BB16-8F4B-4EEC-B271-09A5D13E8C5C}" type="presParOf" srcId="{D475C5B3-3A28-4E06-8D45-009BF93509B7}" destId="{5609A0C3-7E78-49F7-BD8A-5D29C8AC9AAA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F55FA51-07E9-4F9D-AA85-5B200E24778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</dgm:pt>
    <dgm:pt modelId="{432F3915-F84B-4E28-9FDE-B7BB3E5D0B67}">
      <dgm:prSet phldrT="[Text]"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>
        <a:ln/>
      </dgm:spPr>
      <dgm:t>
        <a:bodyPr rtlCol="0" anchor="ctr"/>
        <a:lstStyle/>
        <a:p>
          <a:pPr marL="0" algn="ctr" defTabSz="914400" rtl="0" eaLnBrk="1" latinLnBrk="0" hangingPunct="1"/>
          <a:r>
            <a:rPr lang="nb-NO" sz="2400" kern="1200" dirty="0">
              <a:solidFill>
                <a:schemeClr val="lt1"/>
              </a:solidFill>
              <a:latin typeface="+mn-lt"/>
              <a:ea typeface="+mn-ea"/>
              <a:cs typeface="+mn-cs"/>
            </a:rPr>
            <a:t>Organisasjon</a:t>
          </a:r>
        </a:p>
      </dgm:t>
    </dgm:pt>
    <dgm:pt modelId="{0C012EC6-097D-4DE8-A233-B4233173414C}" type="parTrans" cxnId="{743BE7E5-6ED8-4FFF-ACC0-8FBCD9E6B6FF}">
      <dgm:prSet/>
      <dgm:spPr/>
      <dgm:t>
        <a:bodyPr/>
        <a:lstStyle/>
        <a:p>
          <a:endParaRPr lang="nb-NO"/>
        </a:p>
      </dgm:t>
    </dgm:pt>
    <dgm:pt modelId="{31ED2788-E547-4530-A47D-030CABC78D22}" type="sibTrans" cxnId="{743BE7E5-6ED8-4FFF-ACC0-8FBCD9E6B6FF}">
      <dgm:prSet/>
      <dgm:spPr/>
      <dgm:t>
        <a:bodyPr/>
        <a:lstStyle/>
        <a:p>
          <a:endParaRPr lang="nb-NO"/>
        </a:p>
      </dgm:t>
    </dgm:pt>
    <dgm:pt modelId="{9B894239-03D5-4AFE-ABF1-D9BCD7DDE09E}">
      <dgm:prSet phldrT="[Text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ln/>
      </dgm:spPr>
      <dgm:t>
        <a:bodyPr rtlCol="0" anchor="ctr"/>
        <a:lstStyle/>
        <a:p>
          <a:pPr marL="0" algn="ctr" defTabSz="914400" rtl="0" eaLnBrk="1" latinLnBrk="0" hangingPunct="1"/>
          <a:r>
            <a:rPr lang="nb-NO" sz="2400" kern="1200" dirty="0">
              <a:solidFill>
                <a:schemeClr val="lt1"/>
              </a:solidFill>
              <a:latin typeface="+mn-lt"/>
              <a:ea typeface="+mn-ea"/>
              <a:cs typeface="+mn-cs"/>
            </a:rPr>
            <a:t>Tjeneste</a:t>
          </a:r>
        </a:p>
      </dgm:t>
    </dgm:pt>
    <dgm:pt modelId="{9E38FD9D-ADA3-4FEA-BA1C-9F2689AD1A75}" type="parTrans" cxnId="{7CEBD707-7796-46F0-A789-DE65119F085F}">
      <dgm:prSet/>
      <dgm:spPr/>
      <dgm:t>
        <a:bodyPr/>
        <a:lstStyle/>
        <a:p>
          <a:endParaRPr lang="nb-NO"/>
        </a:p>
      </dgm:t>
    </dgm:pt>
    <dgm:pt modelId="{74BCA6EA-4B07-4500-B1B4-C49E5A523C0B}" type="sibTrans" cxnId="{7CEBD707-7796-46F0-A789-DE65119F085F}">
      <dgm:prSet/>
      <dgm:spPr/>
      <dgm:t>
        <a:bodyPr/>
        <a:lstStyle/>
        <a:p>
          <a:endParaRPr lang="nb-NO"/>
        </a:p>
      </dgm:t>
    </dgm:pt>
    <dgm:pt modelId="{657ABCD4-2A7E-4C88-B5F9-07F9850FB49A}">
      <dgm:prSet phldrT="[Text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solidFill>
          <a:srgbClr val="C00000"/>
        </a:solidFill>
        <a:ln>
          <a:solidFill>
            <a:srgbClr val="800000"/>
          </a:solidFill>
        </a:ln>
      </dgm:spPr>
      <dgm:t>
        <a:bodyPr rtlCol="0" anchor="ctr"/>
        <a:lstStyle/>
        <a:p>
          <a:pPr marL="0" algn="ctr" defTabSz="914400" rtl="0" eaLnBrk="1" latinLnBrk="0" hangingPunct="1"/>
          <a:r>
            <a:rPr lang="nb-NO" sz="2400" kern="1200" dirty="0">
              <a:solidFill>
                <a:schemeClr val="lt1"/>
              </a:solidFill>
              <a:latin typeface="+mn-lt"/>
              <a:ea typeface="+mn-ea"/>
              <a:cs typeface="+mn-cs"/>
            </a:rPr>
            <a:t>Ingen</a:t>
          </a:r>
        </a:p>
      </dgm:t>
    </dgm:pt>
    <dgm:pt modelId="{A09BB7C8-83F7-4177-9D43-1AFBF11D6EE2}" type="parTrans" cxnId="{6DE953AC-C9C8-4821-9872-A58C69410481}">
      <dgm:prSet/>
      <dgm:spPr/>
      <dgm:t>
        <a:bodyPr/>
        <a:lstStyle/>
        <a:p>
          <a:endParaRPr lang="nb-NO"/>
        </a:p>
      </dgm:t>
    </dgm:pt>
    <dgm:pt modelId="{243E0758-0C31-4E4C-ADD0-137D0CCE7E40}" type="sibTrans" cxnId="{6DE953AC-C9C8-4821-9872-A58C69410481}">
      <dgm:prSet/>
      <dgm:spPr/>
      <dgm:t>
        <a:bodyPr/>
        <a:lstStyle/>
        <a:p>
          <a:endParaRPr lang="nb-NO"/>
        </a:p>
      </dgm:t>
    </dgm:pt>
    <dgm:pt modelId="{358B9095-8E71-4732-AF93-3A6319FBD691}">
      <dgm:prSet phldrT="[Text]"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>
        <a:ln/>
      </dgm:spPr>
      <dgm:t>
        <a:bodyPr rtlCol="0" anchor="ctr"/>
        <a:lstStyle/>
        <a:p>
          <a:pPr marL="0" algn="ctr" defTabSz="914400" rtl="0" eaLnBrk="1" latinLnBrk="0" hangingPunct="1"/>
          <a:r>
            <a:rPr lang="nb-NO" sz="2400" kern="1200" dirty="0">
              <a:solidFill>
                <a:schemeClr val="lt1"/>
              </a:solidFill>
              <a:latin typeface="+mn-lt"/>
              <a:ea typeface="+mn-ea"/>
              <a:cs typeface="+mn-cs"/>
            </a:rPr>
            <a:t>Altinn</a:t>
          </a:r>
        </a:p>
      </dgm:t>
    </dgm:pt>
    <dgm:pt modelId="{15D58F71-C7B7-465F-9C8A-6768F66088BE}" type="parTrans" cxnId="{DB7C410C-C08E-4A44-990F-D8E9350E1AC3}">
      <dgm:prSet/>
      <dgm:spPr/>
      <dgm:t>
        <a:bodyPr/>
        <a:lstStyle/>
        <a:p>
          <a:endParaRPr lang="nb-NO"/>
        </a:p>
      </dgm:t>
    </dgm:pt>
    <dgm:pt modelId="{F57335D9-B3A9-4569-9AB1-9B2B3CDA06C7}" type="sibTrans" cxnId="{DB7C410C-C08E-4A44-990F-D8E9350E1AC3}">
      <dgm:prSet/>
      <dgm:spPr/>
      <dgm:t>
        <a:bodyPr/>
        <a:lstStyle/>
        <a:p>
          <a:endParaRPr lang="nb-NO"/>
        </a:p>
      </dgm:t>
    </dgm:pt>
    <dgm:pt modelId="{650E0ECE-AAA3-4D2E-ADD7-451244D4B197}">
      <dgm:prSet phldrT="[Text]"/>
      <dgm:spPr>
        <a:solidFill>
          <a:srgbClr val="800000">
            <a:alpha val="40000"/>
          </a:srgbClr>
        </a:solidFill>
      </dgm:spPr>
      <dgm:t>
        <a:bodyPr/>
        <a:lstStyle/>
        <a:p>
          <a:r>
            <a:rPr lang="nb-NO" dirty="0"/>
            <a:t>Enkle skjema uten behov for gjenbruk</a:t>
          </a:r>
        </a:p>
      </dgm:t>
    </dgm:pt>
    <dgm:pt modelId="{D6F223C6-2065-43D1-8BCF-F06CC5257AB2}" type="parTrans" cxnId="{81816C64-1759-4311-8DA3-18CE4DDF559D}">
      <dgm:prSet/>
      <dgm:spPr/>
      <dgm:t>
        <a:bodyPr/>
        <a:lstStyle/>
        <a:p>
          <a:endParaRPr lang="nb-NO"/>
        </a:p>
      </dgm:t>
    </dgm:pt>
    <dgm:pt modelId="{56E5B7F8-FD19-4064-9C56-D234C6D0275F}" type="sibTrans" cxnId="{81816C64-1759-4311-8DA3-18CE4DDF559D}">
      <dgm:prSet/>
      <dgm:spPr/>
      <dgm:t>
        <a:bodyPr/>
        <a:lstStyle/>
        <a:p>
          <a:endParaRPr lang="nb-NO"/>
        </a:p>
      </dgm:t>
    </dgm:pt>
    <dgm:pt modelId="{1BC8B5A9-16F9-487D-9192-CF081156EB88}">
      <dgm:prSet phldrT="[Text]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nb-NO" dirty="0"/>
            <a:t>Gjenbruk internt i tjenesten</a:t>
          </a:r>
        </a:p>
      </dgm:t>
    </dgm:pt>
    <dgm:pt modelId="{0AAD1030-54F8-4B25-AFA9-51A538BB7DC5}" type="parTrans" cxnId="{65FCA800-A87A-4ED9-AF6F-DBB0757494EB}">
      <dgm:prSet/>
      <dgm:spPr/>
      <dgm:t>
        <a:bodyPr/>
        <a:lstStyle/>
        <a:p>
          <a:endParaRPr lang="nb-NO"/>
        </a:p>
      </dgm:t>
    </dgm:pt>
    <dgm:pt modelId="{59E81785-7F66-4E03-850E-E41B246568E9}" type="sibTrans" cxnId="{65FCA800-A87A-4ED9-AF6F-DBB0757494EB}">
      <dgm:prSet/>
      <dgm:spPr/>
      <dgm:t>
        <a:bodyPr/>
        <a:lstStyle/>
        <a:p>
          <a:endParaRPr lang="nb-NO"/>
        </a:p>
      </dgm:t>
    </dgm:pt>
    <dgm:pt modelId="{6557B5CE-41BD-4496-89B5-44E5844AAF7F}">
      <dgm:prSet phldrT="[Text]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nb-NO" dirty="0"/>
            <a:t>Unngår duplikater av typer og regler</a:t>
          </a:r>
        </a:p>
      </dgm:t>
    </dgm:pt>
    <dgm:pt modelId="{2A59C0A5-AEAB-4987-A643-5FE7664D9B45}" type="parTrans" cxnId="{649C1EBB-7C50-4F7B-8EB6-A357B1167E6D}">
      <dgm:prSet/>
      <dgm:spPr/>
      <dgm:t>
        <a:bodyPr/>
        <a:lstStyle/>
        <a:p>
          <a:endParaRPr lang="nb-NO"/>
        </a:p>
      </dgm:t>
    </dgm:pt>
    <dgm:pt modelId="{24B2C6B5-5665-4F6D-B7E3-B9FB7C6DA6B0}" type="sibTrans" cxnId="{649C1EBB-7C50-4F7B-8EB6-A357B1167E6D}">
      <dgm:prSet/>
      <dgm:spPr/>
      <dgm:t>
        <a:bodyPr/>
        <a:lstStyle/>
        <a:p>
          <a:endParaRPr lang="nb-NO"/>
        </a:p>
      </dgm:t>
    </dgm:pt>
    <dgm:pt modelId="{BC4C33C0-097B-455D-8688-7FFF21FC049F}">
      <dgm:prSet phldrT="[Text]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nb-NO" dirty="0"/>
            <a:t>Enklere vedlikehold</a:t>
          </a:r>
        </a:p>
      </dgm:t>
    </dgm:pt>
    <dgm:pt modelId="{36F184E3-8A20-42C8-BFE4-60FBF48F84DB}" type="parTrans" cxnId="{CC807A52-E488-4D0E-9BBE-42CF4AE5F593}">
      <dgm:prSet/>
      <dgm:spPr/>
      <dgm:t>
        <a:bodyPr/>
        <a:lstStyle/>
        <a:p>
          <a:endParaRPr lang="nb-NO"/>
        </a:p>
      </dgm:t>
    </dgm:pt>
    <dgm:pt modelId="{31A611C1-6958-4E8C-95E3-7DD58C3B9668}" type="sibTrans" cxnId="{CC807A52-E488-4D0E-9BBE-42CF4AE5F593}">
      <dgm:prSet/>
      <dgm:spPr/>
      <dgm:t>
        <a:bodyPr/>
        <a:lstStyle/>
        <a:p>
          <a:endParaRPr lang="nb-NO"/>
        </a:p>
      </dgm:t>
    </dgm:pt>
    <dgm:pt modelId="{C8FD535E-07A2-4059-B3B0-7AF8210063D6}">
      <dgm:prSet phldrT="[Text]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nb-NO" dirty="0"/>
            <a:t>Gjenbruk på tvers av tjenester i en organisasjon</a:t>
          </a:r>
        </a:p>
      </dgm:t>
    </dgm:pt>
    <dgm:pt modelId="{CE76102E-698C-4400-8328-5F26BBD74B10}" type="parTrans" cxnId="{2D5559FC-5B3B-43E5-A64B-6F8A3386E087}">
      <dgm:prSet/>
      <dgm:spPr/>
      <dgm:t>
        <a:bodyPr/>
        <a:lstStyle/>
        <a:p>
          <a:endParaRPr lang="nb-NO"/>
        </a:p>
      </dgm:t>
    </dgm:pt>
    <dgm:pt modelId="{E664791D-2392-4F47-80CE-5EEB170BA0F3}" type="sibTrans" cxnId="{2D5559FC-5B3B-43E5-A64B-6F8A3386E087}">
      <dgm:prSet/>
      <dgm:spPr/>
      <dgm:t>
        <a:bodyPr/>
        <a:lstStyle/>
        <a:p>
          <a:endParaRPr lang="nb-NO"/>
        </a:p>
      </dgm:t>
    </dgm:pt>
    <dgm:pt modelId="{19B1F786-AD8E-4CAE-9FAC-26D63BA0E05F}">
      <dgm:prSet phldrT="[Text]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nb-NO" dirty="0"/>
            <a:t>Unngår duplikater av  typer og regler som bør være like på organisasjonsnivå</a:t>
          </a:r>
        </a:p>
      </dgm:t>
    </dgm:pt>
    <dgm:pt modelId="{2AE165DD-4851-4FD7-805D-01B0BB92FD52}" type="parTrans" cxnId="{C6D72F8E-7EA4-4F01-910E-029478C433C1}">
      <dgm:prSet/>
      <dgm:spPr/>
      <dgm:t>
        <a:bodyPr/>
        <a:lstStyle/>
        <a:p>
          <a:endParaRPr lang="nb-NO"/>
        </a:p>
      </dgm:t>
    </dgm:pt>
    <dgm:pt modelId="{6BCAE9DD-8810-4C04-92B0-AB008B7F5644}" type="sibTrans" cxnId="{C6D72F8E-7EA4-4F01-910E-029478C433C1}">
      <dgm:prSet/>
      <dgm:spPr/>
      <dgm:t>
        <a:bodyPr/>
        <a:lstStyle/>
        <a:p>
          <a:endParaRPr lang="nb-NO"/>
        </a:p>
      </dgm:t>
    </dgm:pt>
    <dgm:pt modelId="{3332CC7E-3B27-44FF-ABEA-22048EAE7629}">
      <dgm:prSet phldrT="[Text]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nb-NO" dirty="0"/>
            <a:t>Skaper avhengighet på tvers av tjenester</a:t>
          </a:r>
        </a:p>
      </dgm:t>
    </dgm:pt>
    <dgm:pt modelId="{F86B325D-9DA7-4242-BBFC-191CBB04ACC1}" type="parTrans" cxnId="{AF91D682-A7EE-4610-939B-D08F55644FAB}">
      <dgm:prSet/>
      <dgm:spPr/>
      <dgm:t>
        <a:bodyPr/>
        <a:lstStyle/>
        <a:p>
          <a:endParaRPr lang="nb-NO"/>
        </a:p>
      </dgm:t>
    </dgm:pt>
    <dgm:pt modelId="{BDD89D64-3539-4D66-A8DA-778989DF8627}" type="sibTrans" cxnId="{AF91D682-A7EE-4610-939B-D08F55644FAB}">
      <dgm:prSet/>
      <dgm:spPr/>
      <dgm:t>
        <a:bodyPr/>
        <a:lstStyle/>
        <a:p>
          <a:endParaRPr lang="nb-NO"/>
        </a:p>
      </dgm:t>
    </dgm:pt>
    <dgm:pt modelId="{248F5BFF-3317-4552-AFD6-6F84DEA277B7}">
      <dgm:prSet phldrT="[Text]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nb-NO" dirty="0"/>
            <a:t>Gjenbruk på tvers av organisasjoner for typer og regler</a:t>
          </a:r>
        </a:p>
      </dgm:t>
    </dgm:pt>
    <dgm:pt modelId="{FDBFDD41-946A-433B-B4E5-509616E6A06D}" type="parTrans" cxnId="{3ECA48C9-660E-459B-9B6C-F16EF2DE2230}">
      <dgm:prSet/>
      <dgm:spPr/>
      <dgm:t>
        <a:bodyPr/>
        <a:lstStyle/>
        <a:p>
          <a:endParaRPr lang="nb-NO"/>
        </a:p>
      </dgm:t>
    </dgm:pt>
    <dgm:pt modelId="{0BCA1EFC-A3A7-447D-ACF0-1555F5ECC840}" type="sibTrans" cxnId="{3ECA48C9-660E-459B-9B6C-F16EF2DE2230}">
      <dgm:prSet/>
      <dgm:spPr/>
      <dgm:t>
        <a:bodyPr/>
        <a:lstStyle/>
        <a:p>
          <a:endParaRPr lang="nb-NO"/>
        </a:p>
      </dgm:t>
    </dgm:pt>
    <dgm:pt modelId="{CC1AB070-76C6-4AB8-ADC4-7058929513D2}">
      <dgm:prSet phldrT="[Text]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nb-NO" dirty="0"/>
            <a:t>Bør sees i sammenheng med gjenbruk av </a:t>
          </a:r>
          <a:r>
            <a:rPr lang="nb-NO" dirty="0" err="1"/>
            <a:t>options</a:t>
          </a:r>
          <a:r>
            <a:rPr lang="nb-NO" dirty="0"/>
            <a:t> (f. eks. land, fylke, kommune, kjønn) og tekst ressurser for språkstøtte.</a:t>
          </a:r>
        </a:p>
      </dgm:t>
    </dgm:pt>
    <dgm:pt modelId="{0D157A58-5733-4393-81B0-982C1B0F86A4}" type="parTrans" cxnId="{E98FBEB9-663B-4FB8-BC29-B53CBE9A3053}">
      <dgm:prSet/>
      <dgm:spPr/>
      <dgm:t>
        <a:bodyPr/>
        <a:lstStyle/>
        <a:p>
          <a:endParaRPr lang="nb-NO"/>
        </a:p>
      </dgm:t>
    </dgm:pt>
    <dgm:pt modelId="{04820129-13AC-432D-986F-E84957F154B2}" type="sibTrans" cxnId="{E98FBEB9-663B-4FB8-BC29-B53CBE9A3053}">
      <dgm:prSet/>
      <dgm:spPr/>
      <dgm:t>
        <a:bodyPr/>
        <a:lstStyle/>
        <a:p>
          <a:endParaRPr lang="nb-NO"/>
        </a:p>
      </dgm:t>
    </dgm:pt>
    <dgm:pt modelId="{D86DC44F-87BD-42AF-9556-4B1947E89B74}" type="pres">
      <dgm:prSet presAssocID="{BF55FA51-07E9-4F9D-AA85-5B200E247781}" presName="Name0" presStyleCnt="0">
        <dgm:presLayoutVars>
          <dgm:dir/>
          <dgm:animLvl val="lvl"/>
          <dgm:resizeHandles val="exact"/>
        </dgm:presLayoutVars>
      </dgm:prSet>
      <dgm:spPr/>
    </dgm:pt>
    <dgm:pt modelId="{14D7C815-C50C-452B-B598-97B316D2E175}" type="pres">
      <dgm:prSet presAssocID="{358B9095-8E71-4732-AF93-3A6319FBD691}" presName="linNode" presStyleCnt="0"/>
      <dgm:spPr/>
    </dgm:pt>
    <dgm:pt modelId="{4B8FC278-8343-4B98-A3E0-E404C27DD330}" type="pres">
      <dgm:prSet presAssocID="{358B9095-8E71-4732-AF93-3A6319FBD691}" presName="parentText" presStyleLbl="node1" presStyleIdx="0" presStyleCnt="4" custLinFactNeighborX="-21345" custLinFactNeighborY="-10853">
        <dgm:presLayoutVars>
          <dgm:chMax val="1"/>
          <dgm:bulletEnabled val="1"/>
        </dgm:presLayoutVars>
      </dgm:prSet>
      <dgm:spPr>
        <a:xfrm>
          <a:off x="0" y="2711"/>
          <a:ext cx="2926080" cy="1304395"/>
        </a:xfrm>
        <a:prstGeom prst="roundRect">
          <a:avLst/>
        </a:prstGeom>
      </dgm:spPr>
    </dgm:pt>
    <dgm:pt modelId="{543929AD-AC56-40D8-89BF-4113560B58F1}" type="pres">
      <dgm:prSet presAssocID="{358B9095-8E71-4732-AF93-3A6319FBD691}" presName="descendantText" presStyleLbl="alignAccFollowNode1" presStyleIdx="0" presStyleCnt="4">
        <dgm:presLayoutVars>
          <dgm:bulletEnabled val="1"/>
        </dgm:presLayoutVars>
      </dgm:prSet>
      <dgm:spPr/>
    </dgm:pt>
    <dgm:pt modelId="{36A9606B-15D8-461D-863F-33A211394251}" type="pres">
      <dgm:prSet presAssocID="{F57335D9-B3A9-4569-9AB1-9B2B3CDA06C7}" presName="sp" presStyleCnt="0"/>
      <dgm:spPr/>
    </dgm:pt>
    <dgm:pt modelId="{792BE105-9D7C-4109-BC1B-0407FB27C017}" type="pres">
      <dgm:prSet presAssocID="{432F3915-F84B-4E28-9FDE-B7BB3E5D0B67}" presName="linNode" presStyleCnt="0"/>
      <dgm:spPr/>
    </dgm:pt>
    <dgm:pt modelId="{8FA61D62-48C2-4811-BE7A-87748DE15A23}" type="pres">
      <dgm:prSet presAssocID="{432F3915-F84B-4E28-9FDE-B7BB3E5D0B67}" presName="parentText" presStyleLbl="node1" presStyleIdx="1" presStyleCnt="4">
        <dgm:presLayoutVars>
          <dgm:chMax val="1"/>
          <dgm:bulletEnabled val="1"/>
        </dgm:presLayoutVars>
      </dgm:prSet>
      <dgm:spPr>
        <a:xfrm>
          <a:off x="0" y="1372327"/>
          <a:ext cx="2926080" cy="1304395"/>
        </a:xfrm>
        <a:prstGeom prst="roundRect">
          <a:avLst/>
        </a:prstGeom>
      </dgm:spPr>
    </dgm:pt>
    <dgm:pt modelId="{943079D5-EC69-4A61-9269-27BBDF9E7F02}" type="pres">
      <dgm:prSet presAssocID="{432F3915-F84B-4E28-9FDE-B7BB3E5D0B67}" presName="descendantText" presStyleLbl="alignAccFollowNode1" presStyleIdx="1" presStyleCnt="4">
        <dgm:presLayoutVars>
          <dgm:bulletEnabled val="1"/>
        </dgm:presLayoutVars>
      </dgm:prSet>
      <dgm:spPr/>
    </dgm:pt>
    <dgm:pt modelId="{E4E726E2-BC32-43F0-AE6D-BE5CF65F0874}" type="pres">
      <dgm:prSet presAssocID="{31ED2788-E547-4530-A47D-030CABC78D22}" presName="sp" presStyleCnt="0"/>
      <dgm:spPr/>
    </dgm:pt>
    <dgm:pt modelId="{CB0FC86B-9488-445A-93DA-FE495DF8765C}" type="pres">
      <dgm:prSet presAssocID="{9B894239-03D5-4AFE-ABF1-D9BCD7DDE09E}" presName="linNode" presStyleCnt="0"/>
      <dgm:spPr/>
    </dgm:pt>
    <dgm:pt modelId="{9C5F5FFD-4958-4B9A-8F4A-36F435A73632}" type="pres">
      <dgm:prSet presAssocID="{9B894239-03D5-4AFE-ABF1-D9BCD7DDE09E}" presName="parentText" presStyleLbl="node1" presStyleIdx="2" presStyleCnt="4">
        <dgm:presLayoutVars>
          <dgm:chMax val="1"/>
          <dgm:bulletEnabled val="1"/>
        </dgm:presLayoutVars>
      </dgm:prSet>
      <dgm:spPr>
        <a:xfrm>
          <a:off x="0" y="2741943"/>
          <a:ext cx="2926080" cy="1304395"/>
        </a:xfrm>
        <a:prstGeom prst="roundRect">
          <a:avLst/>
        </a:prstGeom>
      </dgm:spPr>
    </dgm:pt>
    <dgm:pt modelId="{D828BEF6-C31B-4F70-AF95-E1A6588045A4}" type="pres">
      <dgm:prSet presAssocID="{9B894239-03D5-4AFE-ABF1-D9BCD7DDE09E}" presName="descendantText" presStyleLbl="alignAccFollowNode1" presStyleIdx="2" presStyleCnt="4">
        <dgm:presLayoutVars>
          <dgm:bulletEnabled val="1"/>
        </dgm:presLayoutVars>
      </dgm:prSet>
      <dgm:spPr/>
    </dgm:pt>
    <dgm:pt modelId="{67F8D572-FAAC-41F2-B981-0A120141A143}" type="pres">
      <dgm:prSet presAssocID="{74BCA6EA-4B07-4500-B1B4-C49E5A523C0B}" presName="sp" presStyleCnt="0"/>
      <dgm:spPr/>
    </dgm:pt>
    <dgm:pt modelId="{6CE5D746-08F8-4F81-B06D-5A9DEA3558B7}" type="pres">
      <dgm:prSet presAssocID="{657ABCD4-2A7E-4C88-B5F9-07F9850FB49A}" presName="linNode" presStyleCnt="0"/>
      <dgm:spPr/>
    </dgm:pt>
    <dgm:pt modelId="{4DE1772F-67B3-46EC-8232-6E16FD8FD2CA}" type="pres">
      <dgm:prSet presAssocID="{657ABCD4-2A7E-4C88-B5F9-07F9850FB49A}" presName="parentText" presStyleLbl="node1" presStyleIdx="3" presStyleCnt="4">
        <dgm:presLayoutVars>
          <dgm:chMax val="1"/>
          <dgm:bulletEnabled val="1"/>
        </dgm:presLayoutVars>
      </dgm:prSet>
      <dgm:spPr>
        <a:xfrm>
          <a:off x="0" y="4111559"/>
          <a:ext cx="2926080" cy="1304395"/>
        </a:xfrm>
        <a:prstGeom prst="roundRect">
          <a:avLst/>
        </a:prstGeom>
      </dgm:spPr>
    </dgm:pt>
    <dgm:pt modelId="{83B076C6-9628-4D99-A716-5DC145AAE099}" type="pres">
      <dgm:prSet presAssocID="{657ABCD4-2A7E-4C88-B5F9-07F9850FB49A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65FCA800-A87A-4ED9-AF6F-DBB0757494EB}" srcId="{9B894239-03D5-4AFE-ABF1-D9BCD7DDE09E}" destId="{1BC8B5A9-16F9-487D-9192-CF081156EB88}" srcOrd="0" destOrd="0" parTransId="{0AAD1030-54F8-4B25-AFA9-51A538BB7DC5}" sibTransId="{59E81785-7F66-4E03-850E-E41B246568E9}"/>
    <dgm:cxn modelId="{7CEBD707-7796-46F0-A789-DE65119F085F}" srcId="{BF55FA51-07E9-4F9D-AA85-5B200E247781}" destId="{9B894239-03D5-4AFE-ABF1-D9BCD7DDE09E}" srcOrd="2" destOrd="0" parTransId="{9E38FD9D-ADA3-4FEA-BA1C-9F2689AD1A75}" sibTransId="{74BCA6EA-4B07-4500-B1B4-C49E5A523C0B}"/>
    <dgm:cxn modelId="{DB7C410C-C08E-4A44-990F-D8E9350E1AC3}" srcId="{BF55FA51-07E9-4F9D-AA85-5B200E247781}" destId="{358B9095-8E71-4732-AF93-3A6319FBD691}" srcOrd="0" destOrd="0" parTransId="{15D58F71-C7B7-465F-9C8A-6768F66088BE}" sibTransId="{F57335D9-B3A9-4569-9AB1-9B2B3CDA06C7}"/>
    <dgm:cxn modelId="{22AEB214-C47B-4FA1-A1A2-0938DD1D6CA4}" type="presOf" srcId="{432F3915-F84B-4E28-9FDE-B7BB3E5D0B67}" destId="{8FA61D62-48C2-4811-BE7A-87748DE15A23}" srcOrd="0" destOrd="0" presId="urn:microsoft.com/office/officeart/2005/8/layout/vList5"/>
    <dgm:cxn modelId="{06A23922-8CD0-4425-9104-98B997FE3BE5}" type="presOf" srcId="{6557B5CE-41BD-4496-89B5-44E5844AAF7F}" destId="{D828BEF6-C31B-4F70-AF95-E1A6588045A4}" srcOrd="0" destOrd="1" presId="urn:microsoft.com/office/officeart/2005/8/layout/vList5"/>
    <dgm:cxn modelId="{D58B6023-FFEF-4A53-8897-91A189A26607}" type="presOf" srcId="{BF55FA51-07E9-4F9D-AA85-5B200E247781}" destId="{D86DC44F-87BD-42AF-9556-4B1947E89B74}" srcOrd="0" destOrd="0" presId="urn:microsoft.com/office/officeart/2005/8/layout/vList5"/>
    <dgm:cxn modelId="{543E0036-4B1F-460F-B377-51839657EB30}" type="presOf" srcId="{657ABCD4-2A7E-4C88-B5F9-07F9850FB49A}" destId="{4DE1772F-67B3-46EC-8232-6E16FD8FD2CA}" srcOrd="0" destOrd="0" presId="urn:microsoft.com/office/officeart/2005/8/layout/vList5"/>
    <dgm:cxn modelId="{81816C64-1759-4311-8DA3-18CE4DDF559D}" srcId="{657ABCD4-2A7E-4C88-B5F9-07F9850FB49A}" destId="{650E0ECE-AAA3-4D2E-ADD7-451244D4B197}" srcOrd="0" destOrd="0" parTransId="{D6F223C6-2065-43D1-8BCF-F06CC5257AB2}" sibTransId="{56E5B7F8-FD19-4064-9C56-D234C6D0275F}"/>
    <dgm:cxn modelId="{C9D57864-90A2-4A28-B582-4D385E856665}" type="presOf" srcId="{C8FD535E-07A2-4059-B3B0-7AF8210063D6}" destId="{943079D5-EC69-4A61-9269-27BBDF9E7F02}" srcOrd="0" destOrd="0" presId="urn:microsoft.com/office/officeart/2005/8/layout/vList5"/>
    <dgm:cxn modelId="{0EE51367-49DB-445A-A0F5-A9C02D156F8F}" type="presOf" srcId="{358B9095-8E71-4732-AF93-3A6319FBD691}" destId="{4B8FC278-8343-4B98-A3E0-E404C27DD330}" srcOrd="0" destOrd="0" presId="urn:microsoft.com/office/officeart/2005/8/layout/vList5"/>
    <dgm:cxn modelId="{2C14C16B-0273-4BB8-9786-FB5FCBEBCD55}" type="presOf" srcId="{3332CC7E-3B27-44FF-ABEA-22048EAE7629}" destId="{943079D5-EC69-4A61-9269-27BBDF9E7F02}" srcOrd="0" destOrd="2" presId="urn:microsoft.com/office/officeart/2005/8/layout/vList5"/>
    <dgm:cxn modelId="{CC807A52-E488-4D0E-9BBE-42CF4AE5F593}" srcId="{9B894239-03D5-4AFE-ABF1-D9BCD7DDE09E}" destId="{BC4C33C0-097B-455D-8688-7FFF21FC049F}" srcOrd="2" destOrd="0" parTransId="{36F184E3-8A20-42C8-BFE4-60FBF48F84DB}" sibTransId="{31A611C1-6958-4E8C-95E3-7DD58C3B9668}"/>
    <dgm:cxn modelId="{E55E0A80-B26F-4A2D-AA18-DFD37DA72AB9}" type="presOf" srcId="{248F5BFF-3317-4552-AFD6-6F84DEA277B7}" destId="{543929AD-AC56-40D8-89BF-4113560B58F1}" srcOrd="0" destOrd="0" presId="urn:microsoft.com/office/officeart/2005/8/layout/vList5"/>
    <dgm:cxn modelId="{06D24680-2AAA-488B-B0BF-DFEB8AED1887}" type="presOf" srcId="{CC1AB070-76C6-4AB8-ADC4-7058929513D2}" destId="{543929AD-AC56-40D8-89BF-4113560B58F1}" srcOrd="0" destOrd="1" presId="urn:microsoft.com/office/officeart/2005/8/layout/vList5"/>
    <dgm:cxn modelId="{AF91D682-A7EE-4610-939B-D08F55644FAB}" srcId="{432F3915-F84B-4E28-9FDE-B7BB3E5D0B67}" destId="{3332CC7E-3B27-44FF-ABEA-22048EAE7629}" srcOrd="2" destOrd="0" parTransId="{F86B325D-9DA7-4242-BBFC-191CBB04ACC1}" sibTransId="{BDD89D64-3539-4D66-A8DA-778989DF8627}"/>
    <dgm:cxn modelId="{F1DA0785-8D9E-46C3-9C68-19B0BE900169}" type="presOf" srcId="{BC4C33C0-097B-455D-8688-7FFF21FC049F}" destId="{D828BEF6-C31B-4F70-AF95-E1A6588045A4}" srcOrd="0" destOrd="2" presId="urn:microsoft.com/office/officeart/2005/8/layout/vList5"/>
    <dgm:cxn modelId="{C6D72F8E-7EA4-4F01-910E-029478C433C1}" srcId="{432F3915-F84B-4E28-9FDE-B7BB3E5D0B67}" destId="{19B1F786-AD8E-4CAE-9FAC-26D63BA0E05F}" srcOrd="1" destOrd="0" parTransId="{2AE165DD-4851-4FD7-805D-01B0BB92FD52}" sibTransId="{6BCAE9DD-8810-4C04-92B0-AB008B7F5644}"/>
    <dgm:cxn modelId="{6DE953AC-C9C8-4821-9872-A58C69410481}" srcId="{BF55FA51-07E9-4F9D-AA85-5B200E247781}" destId="{657ABCD4-2A7E-4C88-B5F9-07F9850FB49A}" srcOrd="3" destOrd="0" parTransId="{A09BB7C8-83F7-4177-9D43-1AFBF11D6EE2}" sibTransId="{243E0758-0C31-4E4C-ADD0-137D0CCE7E40}"/>
    <dgm:cxn modelId="{E98FBEB9-663B-4FB8-BC29-B53CBE9A3053}" srcId="{358B9095-8E71-4732-AF93-3A6319FBD691}" destId="{CC1AB070-76C6-4AB8-ADC4-7058929513D2}" srcOrd="1" destOrd="0" parTransId="{0D157A58-5733-4393-81B0-982C1B0F86A4}" sibTransId="{04820129-13AC-432D-986F-E84957F154B2}"/>
    <dgm:cxn modelId="{649C1EBB-7C50-4F7B-8EB6-A357B1167E6D}" srcId="{9B894239-03D5-4AFE-ABF1-D9BCD7DDE09E}" destId="{6557B5CE-41BD-4496-89B5-44E5844AAF7F}" srcOrd="1" destOrd="0" parTransId="{2A59C0A5-AEAB-4987-A643-5FE7664D9B45}" sibTransId="{24B2C6B5-5665-4F6D-B7E3-B9FB7C6DA6B0}"/>
    <dgm:cxn modelId="{3ECA48C9-660E-459B-9B6C-F16EF2DE2230}" srcId="{358B9095-8E71-4732-AF93-3A6319FBD691}" destId="{248F5BFF-3317-4552-AFD6-6F84DEA277B7}" srcOrd="0" destOrd="0" parTransId="{FDBFDD41-946A-433B-B4E5-509616E6A06D}" sibTransId="{0BCA1EFC-A3A7-447D-ACF0-1555F5ECC840}"/>
    <dgm:cxn modelId="{0A8A59D0-43F9-4D27-8346-3276A03F8501}" type="presOf" srcId="{9B894239-03D5-4AFE-ABF1-D9BCD7DDE09E}" destId="{9C5F5FFD-4958-4B9A-8F4A-36F435A73632}" srcOrd="0" destOrd="0" presId="urn:microsoft.com/office/officeart/2005/8/layout/vList5"/>
    <dgm:cxn modelId="{F1C26BDA-81C1-4758-A6CB-603540C71CDB}" type="presOf" srcId="{1BC8B5A9-16F9-487D-9192-CF081156EB88}" destId="{D828BEF6-C31B-4F70-AF95-E1A6588045A4}" srcOrd="0" destOrd="0" presId="urn:microsoft.com/office/officeart/2005/8/layout/vList5"/>
    <dgm:cxn modelId="{FB2894DE-9970-4604-A875-B88A699CE8A1}" type="presOf" srcId="{19B1F786-AD8E-4CAE-9FAC-26D63BA0E05F}" destId="{943079D5-EC69-4A61-9269-27BBDF9E7F02}" srcOrd="0" destOrd="1" presId="urn:microsoft.com/office/officeart/2005/8/layout/vList5"/>
    <dgm:cxn modelId="{743BE7E5-6ED8-4FFF-ACC0-8FBCD9E6B6FF}" srcId="{BF55FA51-07E9-4F9D-AA85-5B200E247781}" destId="{432F3915-F84B-4E28-9FDE-B7BB3E5D0B67}" srcOrd="1" destOrd="0" parTransId="{0C012EC6-097D-4DE8-A233-B4233173414C}" sibTransId="{31ED2788-E547-4530-A47D-030CABC78D22}"/>
    <dgm:cxn modelId="{90E584F4-2BB8-4475-B45C-B9CE50D82105}" type="presOf" srcId="{650E0ECE-AAA3-4D2E-ADD7-451244D4B197}" destId="{83B076C6-9628-4D99-A716-5DC145AAE099}" srcOrd="0" destOrd="0" presId="urn:microsoft.com/office/officeart/2005/8/layout/vList5"/>
    <dgm:cxn modelId="{2D5559FC-5B3B-43E5-A64B-6F8A3386E087}" srcId="{432F3915-F84B-4E28-9FDE-B7BB3E5D0B67}" destId="{C8FD535E-07A2-4059-B3B0-7AF8210063D6}" srcOrd="0" destOrd="0" parTransId="{CE76102E-698C-4400-8328-5F26BBD74B10}" sibTransId="{E664791D-2392-4F47-80CE-5EEB170BA0F3}"/>
    <dgm:cxn modelId="{01C86060-3A64-4ED8-B31E-4B9A951DFBCF}" type="presParOf" srcId="{D86DC44F-87BD-42AF-9556-4B1947E89B74}" destId="{14D7C815-C50C-452B-B598-97B316D2E175}" srcOrd="0" destOrd="0" presId="urn:microsoft.com/office/officeart/2005/8/layout/vList5"/>
    <dgm:cxn modelId="{C7B7A22B-AFDE-415E-A4D6-E295B51D932B}" type="presParOf" srcId="{14D7C815-C50C-452B-B598-97B316D2E175}" destId="{4B8FC278-8343-4B98-A3E0-E404C27DD330}" srcOrd="0" destOrd="0" presId="urn:microsoft.com/office/officeart/2005/8/layout/vList5"/>
    <dgm:cxn modelId="{D58A60B0-D675-46E9-A4E8-97B8B85D032B}" type="presParOf" srcId="{14D7C815-C50C-452B-B598-97B316D2E175}" destId="{543929AD-AC56-40D8-89BF-4113560B58F1}" srcOrd="1" destOrd="0" presId="urn:microsoft.com/office/officeart/2005/8/layout/vList5"/>
    <dgm:cxn modelId="{110B64A3-F501-4725-8E35-13D3ACDF3C1E}" type="presParOf" srcId="{D86DC44F-87BD-42AF-9556-4B1947E89B74}" destId="{36A9606B-15D8-461D-863F-33A211394251}" srcOrd="1" destOrd="0" presId="urn:microsoft.com/office/officeart/2005/8/layout/vList5"/>
    <dgm:cxn modelId="{CF21529D-CDFE-47B2-9857-A487782F9783}" type="presParOf" srcId="{D86DC44F-87BD-42AF-9556-4B1947E89B74}" destId="{792BE105-9D7C-4109-BC1B-0407FB27C017}" srcOrd="2" destOrd="0" presId="urn:microsoft.com/office/officeart/2005/8/layout/vList5"/>
    <dgm:cxn modelId="{9B281A2A-718F-4F8F-8D25-6F6DBEC160E7}" type="presParOf" srcId="{792BE105-9D7C-4109-BC1B-0407FB27C017}" destId="{8FA61D62-48C2-4811-BE7A-87748DE15A23}" srcOrd="0" destOrd="0" presId="urn:microsoft.com/office/officeart/2005/8/layout/vList5"/>
    <dgm:cxn modelId="{F24C15B7-7B53-4DE2-8AAF-D934476D0A61}" type="presParOf" srcId="{792BE105-9D7C-4109-BC1B-0407FB27C017}" destId="{943079D5-EC69-4A61-9269-27BBDF9E7F02}" srcOrd="1" destOrd="0" presId="urn:microsoft.com/office/officeart/2005/8/layout/vList5"/>
    <dgm:cxn modelId="{2EDF3CA7-7965-420A-91D2-65353B1224E9}" type="presParOf" srcId="{D86DC44F-87BD-42AF-9556-4B1947E89B74}" destId="{E4E726E2-BC32-43F0-AE6D-BE5CF65F0874}" srcOrd="3" destOrd="0" presId="urn:microsoft.com/office/officeart/2005/8/layout/vList5"/>
    <dgm:cxn modelId="{FEBD704C-CE23-4C4A-83EC-1578E00D3740}" type="presParOf" srcId="{D86DC44F-87BD-42AF-9556-4B1947E89B74}" destId="{CB0FC86B-9488-445A-93DA-FE495DF8765C}" srcOrd="4" destOrd="0" presId="urn:microsoft.com/office/officeart/2005/8/layout/vList5"/>
    <dgm:cxn modelId="{74E863B3-9851-450E-A7F1-1552636E6910}" type="presParOf" srcId="{CB0FC86B-9488-445A-93DA-FE495DF8765C}" destId="{9C5F5FFD-4958-4B9A-8F4A-36F435A73632}" srcOrd="0" destOrd="0" presId="urn:microsoft.com/office/officeart/2005/8/layout/vList5"/>
    <dgm:cxn modelId="{0939BA51-96E8-4BF5-9B24-293D83C60EBC}" type="presParOf" srcId="{CB0FC86B-9488-445A-93DA-FE495DF8765C}" destId="{D828BEF6-C31B-4F70-AF95-E1A6588045A4}" srcOrd="1" destOrd="0" presId="urn:microsoft.com/office/officeart/2005/8/layout/vList5"/>
    <dgm:cxn modelId="{69DACE8C-50E6-466F-B2F1-475DC9796E90}" type="presParOf" srcId="{D86DC44F-87BD-42AF-9556-4B1947E89B74}" destId="{67F8D572-FAAC-41F2-B981-0A120141A143}" srcOrd="5" destOrd="0" presId="urn:microsoft.com/office/officeart/2005/8/layout/vList5"/>
    <dgm:cxn modelId="{94561A56-B5CF-4F2A-9D08-F52828FEF157}" type="presParOf" srcId="{D86DC44F-87BD-42AF-9556-4B1947E89B74}" destId="{6CE5D746-08F8-4F81-B06D-5A9DEA3558B7}" srcOrd="6" destOrd="0" presId="urn:microsoft.com/office/officeart/2005/8/layout/vList5"/>
    <dgm:cxn modelId="{F81ECD6E-50FC-4849-9F8E-833AA62CB5EF}" type="presParOf" srcId="{6CE5D746-08F8-4F81-B06D-5A9DEA3558B7}" destId="{4DE1772F-67B3-46EC-8232-6E16FD8FD2CA}" srcOrd="0" destOrd="0" presId="urn:microsoft.com/office/officeart/2005/8/layout/vList5"/>
    <dgm:cxn modelId="{C44F19C7-B0A9-4306-B34C-018A3F8E1983}" type="presParOf" srcId="{6CE5D746-08F8-4F81-B06D-5A9DEA3558B7}" destId="{83B076C6-9628-4D99-A716-5DC145AAE09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44F5493-9C04-4506-8B8D-C0E83E75FC2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E6EC2E25-A4D9-4A96-A631-486A83FD45F4}">
      <dgm:prSet phldrT="[Tekst]"/>
      <dgm:spPr/>
      <dgm:t>
        <a:bodyPr/>
        <a:lstStyle/>
        <a:p>
          <a:r>
            <a:rPr lang="nb-NO" dirty="0"/>
            <a:t>Har du datamodeller i </a:t>
          </a:r>
          <a:r>
            <a:rPr lang="nb-NO" dirty="0" err="1"/>
            <a:t>Seres</a:t>
          </a:r>
          <a:r>
            <a:rPr lang="nb-NO" dirty="0"/>
            <a:t> som er relevant å ta vare på, men som ikke er brukt i en Altinn II-tjeneste i produksjon?</a:t>
          </a:r>
          <a:br>
            <a:rPr lang="nb-NO" dirty="0"/>
          </a:br>
          <a:br>
            <a:rPr lang="nb-NO" dirty="0"/>
          </a:br>
          <a:r>
            <a:rPr lang="nb-NO" dirty="0"/>
            <a:t>Eksporter datamodellen(e) til XSD og importer dem i Altinn Studio</a:t>
          </a:r>
        </a:p>
      </dgm:t>
    </dgm:pt>
    <dgm:pt modelId="{13958B87-11F3-43EA-8795-FF9C3DDE37EB}" type="parTrans" cxnId="{97B28B65-D075-4AE7-A47E-753DFAC8488C}">
      <dgm:prSet/>
      <dgm:spPr/>
      <dgm:t>
        <a:bodyPr/>
        <a:lstStyle/>
        <a:p>
          <a:endParaRPr lang="nb-NO"/>
        </a:p>
      </dgm:t>
    </dgm:pt>
    <dgm:pt modelId="{92754C0A-2DC7-4D75-8DE9-7A9E66AE8F68}" type="sibTrans" cxnId="{97B28B65-D075-4AE7-A47E-753DFAC8488C}">
      <dgm:prSet/>
      <dgm:spPr/>
      <dgm:t>
        <a:bodyPr/>
        <a:lstStyle/>
        <a:p>
          <a:endParaRPr lang="nb-NO"/>
        </a:p>
      </dgm:t>
    </dgm:pt>
    <dgm:pt modelId="{5791963A-C0BE-4D97-8D5E-DBEF4D6C9920}" type="pres">
      <dgm:prSet presAssocID="{C44F5493-9C04-4506-8B8D-C0E83E75FC26}" presName="diagram" presStyleCnt="0">
        <dgm:presLayoutVars>
          <dgm:dir/>
          <dgm:resizeHandles val="exact"/>
        </dgm:presLayoutVars>
      </dgm:prSet>
      <dgm:spPr/>
    </dgm:pt>
    <dgm:pt modelId="{94349BB3-CB7B-47DE-BD9E-8D2F9B0A6E33}" type="pres">
      <dgm:prSet presAssocID="{E6EC2E25-A4D9-4A96-A631-486A83FD45F4}" presName="node" presStyleLbl="node1" presStyleIdx="0" presStyleCnt="1">
        <dgm:presLayoutVars>
          <dgm:bulletEnabled val="1"/>
        </dgm:presLayoutVars>
      </dgm:prSet>
      <dgm:spPr/>
    </dgm:pt>
  </dgm:ptLst>
  <dgm:cxnLst>
    <dgm:cxn modelId="{97B28B65-D075-4AE7-A47E-753DFAC8488C}" srcId="{C44F5493-9C04-4506-8B8D-C0E83E75FC26}" destId="{E6EC2E25-A4D9-4A96-A631-486A83FD45F4}" srcOrd="0" destOrd="0" parTransId="{13958B87-11F3-43EA-8795-FF9C3DDE37EB}" sibTransId="{92754C0A-2DC7-4D75-8DE9-7A9E66AE8F68}"/>
    <dgm:cxn modelId="{62B9D768-944C-4A21-9281-390BE1595961}" type="presOf" srcId="{E6EC2E25-A4D9-4A96-A631-486A83FD45F4}" destId="{94349BB3-CB7B-47DE-BD9E-8D2F9B0A6E33}" srcOrd="0" destOrd="0" presId="urn:microsoft.com/office/officeart/2005/8/layout/default"/>
    <dgm:cxn modelId="{D1102AB7-0783-4514-8A92-44A6E66D4951}" type="presOf" srcId="{C44F5493-9C04-4506-8B8D-C0E83E75FC26}" destId="{5791963A-C0BE-4D97-8D5E-DBEF4D6C9920}" srcOrd="0" destOrd="0" presId="urn:microsoft.com/office/officeart/2005/8/layout/default"/>
    <dgm:cxn modelId="{848342AB-1068-4B96-A7AD-F8693A6CA05E}" type="presParOf" srcId="{5791963A-C0BE-4D97-8D5E-DBEF4D6C9920}" destId="{94349BB3-CB7B-47DE-BD9E-8D2F9B0A6E33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D1CE36-4BF2-45FB-AE23-684635841715}">
      <dsp:nvSpPr>
        <dsp:cNvPr id="0" name=""/>
        <dsp:cNvSpPr/>
      </dsp:nvSpPr>
      <dsp:spPr>
        <a:xfrm>
          <a:off x="5403" y="1937154"/>
          <a:ext cx="4724761" cy="188990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354" tIns="82677" rIns="41339" bIns="82677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100" kern="1200" dirty="0"/>
            <a:t>Utvikling av grunnfunksjonalitet</a:t>
          </a:r>
        </a:p>
      </dsp:txBody>
      <dsp:txXfrm>
        <a:off x="5403" y="1937154"/>
        <a:ext cx="4252285" cy="1889904"/>
      </dsp:txXfrm>
    </dsp:sp>
    <dsp:sp modelId="{CE74D24F-8859-49E9-BBFB-DAABE6EE8C81}">
      <dsp:nvSpPr>
        <dsp:cNvPr id="0" name=""/>
        <dsp:cNvSpPr/>
      </dsp:nvSpPr>
      <dsp:spPr>
        <a:xfrm>
          <a:off x="3785212" y="1937154"/>
          <a:ext cx="4724761" cy="188990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016" tIns="82677" rIns="41339" bIns="82677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100" kern="1200" dirty="0"/>
            <a:t>Import kjøres - test/verifisering igangsettes</a:t>
          </a:r>
        </a:p>
      </dsp:txBody>
      <dsp:txXfrm>
        <a:off x="4730164" y="1937154"/>
        <a:ext cx="2834857" cy="1889904"/>
      </dsp:txXfrm>
    </dsp:sp>
    <dsp:sp modelId="{2B048A8E-9003-484D-96A2-5135C516663B}">
      <dsp:nvSpPr>
        <dsp:cNvPr id="0" name=""/>
        <dsp:cNvSpPr/>
      </dsp:nvSpPr>
      <dsp:spPr>
        <a:xfrm>
          <a:off x="7565022" y="1937154"/>
          <a:ext cx="4724761" cy="188990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016" tIns="82677" rIns="41339" bIns="82677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100" kern="1200" dirty="0" err="1"/>
            <a:t>Seres</a:t>
          </a:r>
          <a:r>
            <a:rPr lang="nb-NO" sz="3100" kern="1200" dirty="0"/>
            <a:t> avvikles</a:t>
          </a:r>
        </a:p>
      </dsp:txBody>
      <dsp:txXfrm>
        <a:off x="8509974" y="1937154"/>
        <a:ext cx="2834857" cy="18899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7A9CD3-E331-4C8D-B10C-3B49E21F3F24}">
      <dsp:nvSpPr>
        <dsp:cNvPr id="0" name=""/>
        <dsp:cNvSpPr/>
      </dsp:nvSpPr>
      <dsp:spPr>
        <a:xfrm>
          <a:off x="2420" y="846571"/>
          <a:ext cx="3840632" cy="2646195"/>
        </a:xfrm>
        <a:prstGeom prst="round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B5522D-B526-4E0B-9B9B-DF56169B04D7}">
      <dsp:nvSpPr>
        <dsp:cNvPr id="0" name=""/>
        <dsp:cNvSpPr/>
      </dsp:nvSpPr>
      <dsp:spPr>
        <a:xfrm>
          <a:off x="2420" y="3492767"/>
          <a:ext cx="3840632" cy="14248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800" kern="1200"/>
            <a:t>Datamodellering for Altinn II</a:t>
          </a:r>
        </a:p>
      </dsp:txBody>
      <dsp:txXfrm>
        <a:off x="2420" y="3492767"/>
        <a:ext cx="3840632" cy="1424874"/>
      </dsp:txXfrm>
    </dsp:sp>
    <dsp:sp modelId="{9E706090-B784-4F6F-85A9-CF3F29E57615}">
      <dsp:nvSpPr>
        <dsp:cNvPr id="0" name=""/>
        <dsp:cNvSpPr/>
      </dsp:nvSpPr>
      <dsp:spPr>
        <a:xfrm>
          <a:off x="4227277" y="846571"/>
          <a:ext cx="3840632" cy="2646195"/>
        </a:xfrm>
        <a:prstGeom prst="round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4D4236-4D56-4365-BAEF-386E90CC1F60}">
      <dsp:nvSpPr>
        <dsp:cNvPr id="0" name=""/>
        <dsp:cNvSpPr/>
      </dsp:nvSpPr>
      <dsp:spPr>
        <a:xfrm>
          <a:off x="4227277" y="3492767"/>
          <a:ext cx="3840632" cy="14248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800" kern="1200"/>
            <a:t>Datamodellering for Altinn 3</a:t>
          </a:r>
          <a:endParaRPr lang="nb-NO" sz="2800" kern="1200" dirty="0"/>
        </a:p>
      </dsp:txBody>
      <dsp:txXfrm>
        <a:off x="4227277" y="3492767"/>
        <a:ext cx="3840632" cy="1424874"/>
      </dsp:txXfrm>
    </dsp:sp>
    <dsp:sp modelId="{CDE35D39-768A-496E-B1D0-60A546BE0A34}">
      <dsp:nvSpPr>
        <dsp:cNvPr id="0" name=""/>
        <dsp:cNvSpPr/>
      </dsp:nvSpPr>
      <dsp:spPr>
        <a:xfrm>
          <a:off x="8452134" y="846571"/>
          <a:ext cx="3840632" cy="2646195"/>
        </a:xfrm>
        <a:prstGeom prst="round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09A0C3-7E78-49F7-BD8A-5D29C8AC9AAA}">
      <dsp:nvSpPr>
        <dsp:cNvPr id="0" name=""/>
        <dsp:cNvSpPr/>
      </dsp:nvSpPr>
      <dsp:spPr>
        <a:xfrm>
          <a:off x="8452134" y="3492767"/>
          <a:ext cx="3840632" cy="14248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800" kern="1200"/>
            <a:t>Datamodellforvaltning</a:t>
          </a:r>
          <a:endParaRPr lang="nb-NO" sz="2800" kern="1200" dirty="0"/>
        </a:p>
      </dsp:txBody>
      <dsp:txXfrm>
        <a:off x="8452134" y="3492767"/>
        <a:ext cx="3840632" cy="142487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3929AD-AC56-40D8-89BF-4113560B58F1}">
      <dsp:nvSpPr>
        <dsp:cNvPr id="0" name=""/>
        <dsp:cNvSpPr/>
      </dsp:nvSpPr>
      <dsp:spPr>
        <a:xfrm rot="5400000">
          <a:off x="4749898" y="-1823200"/>
          <a:ext cx="1050320" cy="4964761"/>
        </a:xfrm>
        <a:prstGeom prst="round2SameRect">
          <a:avLst/>
        </a:prstGeom>
        <a:solidFill>
          <a:schemeClr val="accent6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500" kern="1200" dirty="0"/>
            <a:t>Gjenbruk på tvers av organisasjoner for typer og regler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500" kern="1200" dirty="0"/>
            <a:t>Bør sees i sammenheng med gjenbruk av </a:t>
          </a:r>
          <a:r>
            <a:rPr lang="nb-NO" sz="1500" kern="1200" dirty="0" err="1"/>
            <a:t>options</a:t>
          </a:r>
          <a:r>
            <a:rPr lang="nb-NO" sz="1500" kern="1200" dirty="0"/>
            <a:t> (f. eks. land, fylke, kommune, kjønn) og tekst ressurser for språkstøtte.</a:t>
          </a:r>
        </a:p>
      </dsp:txBody>
      <dsp:txXfrm rot="-5400000">
        <a:off x="2792678" y="185292"/>
        <a:ext cx="4913489" cy="947776"/>
      </dsp:txXfrm>
    </dsp:sp>
    <dsp:sp modelId="{4B8FC278-8343-4B98-A3E0-E404C27DD330}">
      <dsp:nvSpPr>
        <dsp:cNvPr id="0" name=""/>
        <dsp:cNvSpPr/>
      </dsp:nvSpPr>
      <dsp:spPr>
        <a:xfrm>
          <a:off x="0" y="0"/>
          <a:ext cx="2792678" cy="1312900"/>
        </a:xfrm>
        <a:prstGeom prst="roundRect">
          <a:avLst/>
        </a:prstGeom>
        <a:solidFill>
          <a:schemeClr val="accent6"/>
        </a:solidFill>
        <a:ln w="12700" cap="flat" cmpd="sng" algn="ctr">
          <a:solidFill>
            <a:schemeClr val="accent6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rtlCol="0" anchor="ctr" anchorCtr="0"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400" kern="1200" dirty="0">
              <a:solidFill>
                <a:schemeClr val="lt1"/>
              </a:solidFill>
              <a:latin typeface="+mn-lt"/>
              <a:ea typeface="+mn-ea"/>
              <a:cs typeface="+mn-cs"/>
            </a:rPr>
            <a:t>Altinn</a:t>
          </a:r>
        </a:p>
      </dsp:txBody>
      <dsp:txXfrm>
        <a:off x="64090" y="64090"/>
        <a:ext cx="2664498" cy="1184720"/>
      </dsp:txXfrm>
    </dsp:sp>
    <dsp:sp modelId="{943079D5-EC69-4A61-9269-27BBDF9E7F02}">
      <dsp:nvSpPr>
        <dsp:cNvPr id="0" name=""/>
        <dsp:cNvSpPr/>
      </dsp:nvSpPr>
      <dsp:spPr>
        <a:xfrm rot="5400000">
          <a:off x="4749898" y="-444654"/>
          <a:ext cx="1050320" cy="4964761"/>
        </a:xfrm>
        <a:prstGeom prst="round2SameRect">
          <a:avLst/>
        </a:prstGeom>
        <a:solidFill>
          <a:schemeClr val="accent4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500" kern="1200" dirty="0"/>
            <a:t>Gjenbruk på tvers av tjenester i en organisasjon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500" kern="1200" dirty="0"/>
            <a:t>Unngår duplikater av  typer og regler som bør være like på organisasjonsnivå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500" kern="1200" dirty="0"/>
            <a:t>Skaper avhengighet på tvers av tjenester</a:t>
          </a:r>
        </a:p>
      </dsp:txBody>
      <dsp:txXfrm rot="-5400000">
        <a:off x="2792678" y="1563838"/>
        <a:ext cx="4913489" cy="947776"/>
      </dsp:txXfrm>
    </dsp:sp>
    <dsp:sp modelId="{8FA61D62-48C2-4811-BE7A-87748DE15A23}">
      <dsp:nvSpPr>
        <dsp:cNvPr id="0" name=""/>
        <dsp:cNvSpPr/>
      </dsp:nvSpPr>
      <dsp:spPr>
        <a:xfrm>
          <a:off x="0" y="1381275"/>
          <a:ext cx="2792678" cy="1312900"/>
        </a:xfrm>
        <a:prstGeom prst="roundRect">
          <a:avLst/>
        </a:prstGeom>
        <a:solidFill>
          <a:schemeClr val="accent4"/>
        </a:solidFill>
        <a:ln w="12700" cap="flat" cmpd="sng" algn="ctr">
          <a:solidFill>
            <a:schemeClr val="accent4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rtlCol="0" anchor="ctr" anchorCtr="0"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400" kern="1200" dirty="0">
              <a:solidFill>
                <a:schemeClr val="lt1"/>
              </a:solidFill>
              <a:latin typeface="+mn-lt"/>
              <a:ea typeface="+mn-ea"/>
              <a:cs typeface="+mn-cs"/>
            </a:rPr>
            <a:t>Organisasjon</a:t>
          </a:r>
        </a:p>
      </dsp:txBody>
      <dsp:txXfrm>
        <a:off x="64090" y="1445365"/>
        <a:ext cx="2664498" cy="1184720"/>
      </dsp:txXfrm>
    </dsp:sp>
    <dsp:sp modelId="{D828BEF6-C31B-4F70-AF95-E1A6588045A4}">
      <dsp:nvSpPr>
        <dsp:cNvPr id="0" name=""/>
        <dsp:cNvSpPr/>
      </dsp:nvSpPr>
      <dsp:spPr>
        <a:xfrm rot="5400000">
          <a:off x="4749898" y="933891"/>
          <a:ext cx="1050320" cy="4964761"/>
        </a:xfrm>
        <a:prstGeom prst="round2SameRect">
          <a:avLst/>
        </a:prstGeom>
        <a:solidFill>
          <a:schemeClr val="accent2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500" kern="1200" dirty="0"/>
            <a:t>Gjenbruk internt i tjenesten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500" kern="1200" dirty="0"/>
            <a:t>Unngår duplikater av typer og regler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500" kern="1200" dirty="0"/>
            <a:t>Enklere vedlikehold</a:t>
          </a:r>
        </a:p>
      </dsp:txBody>
      <dsp:txXfrm rot="-5400000">
        <a:off x="2792678" y="2942383"/>
        <a:ext cx="4913489" cy="947776"/>
      </dsp:txXfrm>
    </dsp:sp>
    <dsp:sp modelId="{9C5F5FFD-4958-4B9A-8F4A-36F435A73632}">
      <dsp:nvSpPr>
        <dsp:cNvPr id="0" name=""/>
        <dsp:cNvSpPr/>
      </dsp:nvSpPr>
      <dsp:spPr>
        <a:xfrm>
          <a:off x="0" y="2759821"/>
          <a:ext cx="2792678" cy="1312900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accent2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rtlCol="0" anchor="ctr" anchorCtr="0"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400" kern="1200" dirty="0">
              <a:solidFill>
                <a:schemeClr val="lt1"/>
              </a:solidFill>
              <a:latin typeface="+mn-lt"/>
              <a:ea typeface="+mn-ea"/>
              <a:cs typeface="+mn-cs"/>
            </a:rPr>
            <a:t>Tjeneste</a:t>
          </a:r>
        </a:p>
      </dsp:txBody>
      <dsp:txXfrm>
        <a:off x="64090" y="2823911"/>
        <a:ext cx="2664498" cy="1184720"/>
      </dsp:txXfrm>
    </dsp:sp>
    <dsp:sp modelId="{83B076C6-9628-4D99-A716-5DC145AAE099}">
      <dsp:nvSpPr>
        <dsp:cNvPr id="0" name=""/>
        <dsp:cNvSpPr/>
      </dsp:nvSpPr>
      <dsp:spPr>
        <a:xfrm rot="5400000">
          <a:off x="4749898" y="2312437"/>
          <a:ext cx="1050320" cy="4964761"/>
        </a:xfrm>
        <a:prstGeom prst="round2SameRect">
          <a:avLst/>
        </a:prstGeom>
        <a:solidFill>
          <a:srgbClr val="800000">
            <a:alpha val="4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500" kern="1200" dirty="0"/>
            <a:t>Enkle skjema uten behov for gjenbruk</a:t>
          </a:r>
        </a:p>
      </dsp:txBody>
      <dsp:txXfrm rot="-5400000">
        <a:off x="2792678" y="4320929"/>
        <a:ext cx="4913489" cy="947776"/>
      </dsp:txXfrm>
    </dsp:sp>
    <dsp:sp modelId="{4DE1772F-67B3-46EC-8232-6E16FD8FD2CA}">
      <dsp:nvSpPr>
        <dsp:cNvPr id="0" name=""/>
        <dsp:cNvSpPr/>
      </dsp:nvSpPr>
      <dsp:spPr>
        <a:xfrm>
          <a:off x="0" y="4138367"/>
          <a:ext cx="2792678" cy="1312900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rgbClr val="800000"/>
          </a:solidFill>
          <a:prstDash val="solid"/>
          <a:miter lim="800000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rtlCol="0" anchor="ctr" anchorCtr="0"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400" kern="1200" dirty="0">
              <a:solidFill>
                <a:schemeClr val="lt1"/>
              </a:solidFill>
              <a:latin typeface="+mn-lt"/>
              <a:ea typeface="+mn-ea"/>
              <a:cs typeface="+mn-cs"/>
            </a:rPr>
            <a:t>Ingen</a:t>
          </a:r>
        </a:p>
      </dsp:txBody>
      <dsp:txXfrm>
        <a:off x="64090" y="4202457"/>
        <a:ext cx="2664498" cy="11847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349BB3-CB7B-47DE-BD9E-8D2F9B0A6E33}">
      <dsp:nvSpPr>
        <dsp:cNvPr id="0" name=""/>
        <dsp:cNvSpPr/>
      </dsp:nvSpPr>
      <dsp:spPr>
        <a:xfrm>
          <a:off x="1344786" y="422"/>
          <a:ext cx="9605614" cy="57633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5100" kern="1200" dirty="0"/>
            <a:t>Har du datamodeller i </a:t>
          </a:r>
          <a:r>
            <a:rPr lang="nb-NO" sz="5100" kern="1200" dirty="0" err="1"/>
            <a:t>Seres</a:t>
          </a:r>
          <a:r>
            <a:rPr lang="nb-NO" sz="5100" kern="1200" dirty="0"/>
            <a:t> som er relevant å ta vare på, men som ikke er brukt i en Altinn II-tjeneste i produksjon?</a:t>
          </a:r>
          <a:br>
            <a:rPr lang="nb-NO" sz="5100" kern="1200" dirty="0"/>
          </a:br>
          <a:br>
            <a:rPr lang="nb-NO" sz="5100" kern="1200" dirty="0"/>
          </a:br>
          <a:r>
            <a:rPr lang="nb-NO" sz="5100" kern="1200" dirty="0"/>
            <a:t>Eksporter datamodellen(e) til XSD og importer dem i Altinn Studio</a:t>
          </a:r>
        </a:p>
      </dsp:txBody>
      <dsp:txXfrm>
        <a:off x="1344786" y="422"/>
        <a:ext cx="9605614" cy="57633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id="{C97D9F32-F20C-4DB6-9AA8-FF5CEA8D115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159CB09C-20D6-4E98-B90F-BDF87D963BC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5AD78B-924F-4294-8809-135CCCE6CC67}" type="datetimeFigureOut">
              <a:rPr lang="nb-NO" smtClean="0"/>
              <a:t>19.05.2021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06CB1BA3-312D-4209-8EA0-1B3A050A5B7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41C6328D-6A92-426F-9F1D-E51EC222C29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4377C6-E647-4E98-8F65-2DC6962E8ED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754759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image" Target="../media/image1.png"/><Relationship Id="rId4" Type="http://schemas.openxmlformats.org/officeDocument/2006/relationships/image" Target="../media/image17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5" Type="http://schemas.openxmlformats.org/officeDocument/2006/relationships/image" Target="../media/image1.png"/><Relationship Id="rId4" Type="http://schemas.openxmlformats.org/officeDocument/2006/relationships/image" Target="../media/image18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video" Target="../media/media5.mp4"/><Relationship Id="rId1" Type="http://schemas.microsoft.com/office/2007/relationships/media" Target="../media/media5.mp4"/><Relationship Id="rId5" Type="http://schemas.openxmlformats.org/officeDocument/2006/relationships/image" Target="../media/image1.png"/><Relationship Id="rId4" Type="http://schemas.openxmlformats.org/officeDocument/2006/relationships/image" Target="../media/image19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video" Target="../media/media6.mp4"/><Relationship Id="rId1" Type="http://schemas.microsoft.com/office/2007/relationships/media" Target="../media/media6.mp4"/><Relationship Id="rId5" Type="http://schemas.openxmlformats.org/officeDocument/2006/relationships/image" Target="../media/image1.png"/><Relationship Id="rId4" Type="http://schemas.openxmlformats.org/officeDocument/2006/relationships/image" Target="../media/image20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video" Target="../media/media7.mp4"/><Relationship Id="rId1" Type="http://schemas.microsoft.com/office/2007/relationships/media" Target="../media/media7.mp4"/><Relationship Id="rId5" Type="http://schemas.openxmlformats.org/officeDocument/2006/relationships/image" Target="../media/image1.png"/><Relationship Id="rId4" Type="http://schemas.openxmlformats.org/officeDocument/2006/relationships/image" Target="../media/image21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video" Target="../media/media8.mp4"/><Relationship Id="rId1" Type="http://schemas.microsoft.com/office/2007/relationships/media" Target="../media/media8.mp4"/><Relationship Id="rId5" Type="http://schemas.openxmlformats.org/officeDocument/2006/relationships/image" Target="../media/image1.png"/><Relationship Id="rId4" Type="http://schemas.openxmlformats.org/officeDocument/2006/relationships/image" Target="../media/image22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video" Target="../media/media9.mp4"/><Relationship Id="rId1" Type="http://schemas.microsoft.com/office/2007/relationships/media" Target="../media/media9.mp4"/><Relationship Id="rId5" Type="http://schemas.openxmlformats.org/officeDocument/2006/relationships/image" Target="../media/image1.png"/><Relationship Id="rId4" Type="http://schemas.openxmlformats.org/officeDocument/2006/relationships/image" Target="../media/image23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video" Target="../media/media10.mp4"/><Relationship Id="rId1" Type="http://schemas.microsoft.com/office/2007/relationships/media" Target="../media/media10.mp4"/><Relationship Id="rId5" Type="http://schemas.openxmlformats.org/officeDocument/2006/relationships/image" Target="../media/image1.png"/><Relationship Id="rId4" Type="http://schemas.openxmlformats.org/officeDocument/2006/relationships/image" Target="../media/image2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video" Target="../media/media11.mp4"/><Relationship Id="rId1" Type="http://schemas.microsoft.com/office/2007/relationships/media" Target="../media/media11.mp4"/><Relationship Id="rId5" Type="http://schemas.openxmlformats.org/officeDocument/2006/relationships/image" Target="../media/image1.png"/><Relationship Id="rId4" Type="http://schemas.openxmlformats.org/officeDocument/2006/relationships/image" Target="../media/image25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image" Target="../media/image1.png"/><Relationship Id="rId4" Type="http://schemas.openxmlformats.org/officeDocument/2006/relationships/image" Target="../media/image17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5" Type="http://schemas.openxmlformats.org/officeDocument/2006/relationships/image" Target="../media/image1.png"/><Relationship Id="rId4" Type="http://schemas.openxmlformats.org/officeDocument/2006/relationships/image" Target="../media/image18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video" Target="../media/media5.mp4"/><Relationship Id="rId1" Type="http://schemas.microsoft.com/office/2007/relationships/media" Target="../media/media5.mp4"/><Relationship Id="rId5" Type="http://schemas.openxmlformats.org/officeDocument/2006/relationships/image" Target="../media/image1.png"/><Relationship Id="rId4" Type="http://schemas.openxmlformats.org/officeDocument/2006/relationships/image" Target="../media/image19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video" Target="../media/media6.mp4"/><Relationship Id="rId1" Type="http://schemas.microsoft.com/office/2007/relationships/media" Target="../media/media6.mp4"/><Relationship Id="rId5" Type="http://schemas.openxmlformats.org/officeDocument/2006/relationships/image" Target="../media/image1.png"/><Relationship Id="rId4" Type="http://schemas.openxmlformats.org/officeDocument/2006/relationships/image" Target="../media/image20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video" Target="../media/media7.mp4"/><Relationship Id="rId1" Type="http://schemas.microsoft.com/office/2007/relationships/media" Target="../media/media7.mp4"/><Relationship Id="rId5" Type="http://schemas.openxmlformats.org/officeDocument/2006/relationships/image" Target="../media/image1.png"/><Relationship Id="rId4" Type="http://schemas.openxmlformats.org/officeDocument/2006/relationships/image" Target="../media/image21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video" Target="../media/media8.mp4"/><Relationship Id="rId1" Type="http://schemas.microsoft.com/office/2007/relationships/media" Target="../media/media8.mp4"/><Relationship Id="rId5" Type="http://schemas.openxmlformats.org/officeDocument/2006/relationships/image" Target="../media/image1.png"/><Relationship Id="rId4" Type="http://schemas.openxmlformats.org/officeDocument/2006/relationships/image" Target="../media/image22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video" Target="../media/media9.mp4"/><Relationship Id="rId1" Type="http://schemas.microsoft.com/office/2007/relationships/media" Target="../media/media9.mp4"/><Relationship Id="rId5" Type="http://schemas.openxmlformats.org/officeDocument/2006/relationships/image" Target="../media/image1.png"/><Relationship Id="rId4" Type="http://schemas.openxmlformats.org/officeDocument/2006/relationships/image" Target="../media/image23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video" Target="../media/media10.mp4"/><Relationship Id="rId1" Type="http://schemas.microsoft.com/office/2007/relationships/media" Target="../media/media10.mp4"/><Relationship Id="rId5" Type="http://schemas.openxmlformats.org/officeDocument/2006/relationships/image" Target="../media/image1.png"/><Relationship Id="rId4" Type="http://schemas.openxmlformats.org/officeDocument/2006/relationships/image" Target="../media/image24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video" Target="../media/media11.mp4"/><Relationship Id="rId1" Type="http://schemas.microsoft.com/office/2007/relationships/media" Target="../media/media11.mp4"/><Relationship Id="rId5" Type="http://schemas.openxmlformats.org/officeDocument/2006/relationships/image" Target="../media/image1.png"/><Relationship Id="rId4" Type="http://schemas.openxmlformats.org/officeDocument/2006/relationships/image" Target="../media/image2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rt Animert Introslide #1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8A1D86F2-7076-44AB-A7BD-6AFC9F4E54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"/>
            <a:ext cx="16254413" cy="9143107"/>
          </a:xfrm>
          <a:prstGeom prst="rect">
            <a:avLst/>
          </a:prstGeom>
        </p:spPr>
      </p:pic>
      <p:pic>
        <p:nvPicPr>
          <p:cNvPr id="3" name="Digdir_Intro_kort_versjon_20201014">
            <a:hlinkClick r:id="" action="ppaction://media"/>
            <a:extLst>
              <a:ext uri="{FF2B5EF4-FFF2-40B4-BE49-F238E27FC236}">
                <a16:creationId xmlns:a16="http://schemas.microsoft.com/office/drawing/2014/main" id="{149D7789-BEBF-4E04-B79D-9078B9E2F8B9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587" y="0"/>
            <a:ext cx="16256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38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8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Et bilde som inneholder tegning&#10;&#10;Automatisk generert beskrivelse">
            <a:extLst>
              <a:ext uri="{FF2B5EF4-FFF2-40B4-BE49-F238E27FC236}">
                <a16:creationId xmlns:a16="http://schemas.microsoft.com/office/drawing/2014/main" id="{869FEB36-2120-4C4B-A06E-09E862D5E2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"/>
            <a:ext cx="16254413" cy="9143107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1817" y="4322003"/>
            <a:ext cx="6869292" cy="153035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E90904-DBBA-4AD3-8739-C68A030E86D8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 dirty="0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976DF188-501B-4BE2-A848-80262AE5DED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02" y="469286"/>
            <a:ext cx="2065553" cy="69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657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9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2AF6A1F0-48BA-4FA0-94B4-925E77FCC2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"/>
            <a:ext cx="16254413" cy="9143107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1817" y="4322003"/>
            <a:ext cx="6869292" cy="153035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E90904-DBBA-4AD3-8739-C68A030E86D8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 dirty="0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976DF188-501B-4BE2-A848-80262AE5DED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02" y="469286"/>
            <a:ext cx="2065553" cy="69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120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tittel 1">
            <a:extLst>
              <a:ext uri="{FF2B5EF4-FFF2-40B4-BE49-F238E27FC236}">
                <a16:creationId xmlns:a16="http://schemas.microsoft.com/office/drawing/2014/main" id="{F2028190-9615-4857-9215-8E91FE761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4232" y="1480956"/>
            <a:ext cx="12295197" cy="69249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5" name="Plassholder for tekst 2">
            <a:extLst>
              <a:ext uri="{FF2B5EF4-FFF2-40B4-BE49-F238E27FC236}">
                <a16:creationId xmlns:a16="http://schemas.microsoft.com/office/drawing/2014/main" id="{626F4051-322D-4761-B918-75CA0F940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4232" y="2453731"/>
            <a:ext cx="12295197" cy="576485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12558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2364231" y="2510971"/>
            <a:ext cx="5977406" cy="57766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682023" y="2510971"/>
            <a:ext cx="5977406" cy="57766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97C25ED5-A7B7-439C-8D7F-2262BCA97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4232" y="1480956"/>
            <a:ext cx="12295197" cy="69249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13274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s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24FAF295-66FF-4DF2-99B8-D49F2A51452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6256033" cy="9145143"/>
          </a:xfrm>
          <a:prstGeom prst="rect">
            <a:avLst/>
          </a:prstGeom>
        </p:spPr>
        <p:txBody>
          <a:bodyPr lIns="0" tIns="2880000" rIns="0" bIns="0" anchor="t" anchorCtr="1"/>
          <a:lstStyle>
            <a:lvl1pPr marL="0" indent="0" algn="ctr">
              <a:buNone/>
              <a:defRPr sz="3000"/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274672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/m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6">
            <a:extLst>
              <a:ext uri="{FF2B5EF4-FFF2-40B4-BE49-F238E27FC236}">
                <a16:creationId xmlns:a16="http://schemas.microsoft.com/office/drawing/2014/main" id="{E9DA5CDA-564E-4794-9EF8-3F8E29C06A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6256033" cy="4572572"/>
          </a:xfrm>
          <a:prstGeom prst="rect">
            <a:avLst/>
          </a:prstGeom>
        </p:spPr>
        <p:txBody>
          <a:bodyPr lIns="0" tIns="2880000" rIns="0" bIns="0" anchor="t" anchorCtr="1"/>
          <a:lstStyle>
            <a:lvl1pPr marL="0" indent="0" algn="ctr">
              <a:buNone/>
              <a:defRPr sz="30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660222DE-83EE-4E47-896F-8C78F30A2D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64232" y="5309936"/>
            <a:ext cx="12295196" cy="2971097"/>
          </a:xfrm>
          <a:prstGeom prst="rect">
            <a:avLst/>
          </a:prstGeom>
        </p:spPr>
        <p:txBody>
          <a:bodyPr lIns="0" tIns="0" rIns="0" bIns="0"/>
          <a:lstStyle>
            <a:lvl5pP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98856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8502D847-EF0A-40D6-98D4-363AD03B4F25}"/>
              </a:ext>
            </a:extLst>
          </p:cNvPr>
          <p:cNvSpPr/>
          <p:nvPr userDrawn="1"/>
        </p:nvSpPr>
        <p:spPr>
          <a:xfrm>
            <a:off x="1944914" y="101600"/>
            <a:ext cx="13628915" cy="107405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Plassholder for bilde 6">
            <a:extLst>
              <a:ext uri="{FF2B5EF4-FFF2-40B4-BE49-F238E27FC236}">
                <a16:creationId xmlns:a16="http://schemas.microsoft.com/office/drawing/2014/main" id="{E9DA5CDA-564E-4794-9EF8-3F8E29C06A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124597" y="0"/>
            <a:ext cx="8129816" cy="9145143"/>
          </a:xfrm>
          <a:prstGeom prst="rect">
            <a:avLst/>
          </a:prstGeom>
        </p:spPr>
        <p:txBody>
          <a:bodyPr lIns="0" tIns="720000" rIns="0" bIns="0" anchor="t" anchorCtr="1"/>
          <a:lstStyle>
            <a:lvl1pPr marL="0" indent="0" algn="ctr">
              <a:buNone/>
              <a:defRPr sz="3000"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DBF69321-80D9-4A39-90B0-968EC64466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11589" y="566057"/>
            <a:ext cx="6480810" cy="8049032"/>
          </a:xfrm>
          <a:prstGeom prst="rect">
            <a:avLst/>
          </a:prstGeom>
        </p:spPr>
        <p:txBody>
          <a:bodyPr lIns="0" tIns="0" rIns="0" bIns="0"/>
          <a:lstStyle>
            <a:lvl5pP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64467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tekstbokser og 2x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D334645B-223F-4526-8D89-BC20DD382EAF}"/>
              </a:ext>
            </a:extLst>
          </p:cNvPr>
          <p:cNvSpPr/>
          <p:nvPr userDrawn="1"/>
        </p:nvSpPr>
        <p:spPr>
          <a:xfrm>
            <a:off x="1306286" y="130629"/>
            <a:ext cx="14557828" cy="191588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Plassholder for bilde 6">
            <a:extLst>
              <a:ext uri="{FF2B5EF4-FFF2-40B4-BE49-F238E27FC236}">
                <a16:creationId xmlns:a16="http://schemas.microsoft.com/office/drawing/2014/main" id="{E9DA5CDA-564E-4794-9EF8-3F8E29C06A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4572572"/>
            <a:ext cx="8129816" cy="4571428"/>
          </a:xfrm>
          <a:prstGeom prst="rect">
            <a:avLst/>
          </a:prstGeom>
        </p:spPr>
        <p:txBody>
          <a:bodyPr lIns="0" tIns="720000" rIns="0" bIns="0" anchor="t" anchorCtr="1"/>
          <a:lstStyle>
            <a:lvl1pPr marL="0" indent="0" algn="ctr">
              <a:buNone/>
              <a:defRPr sz="30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70691A1F-0C65-4936-A3D1-75D553931D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80135" y="338378"/>
            <a:ext cx="5760720" cy="2520315"/>
          </a:xfrm>
          <a:prstGeom prst="rect">
            <a:avLst/>
          </a:prstGeom>
        </p:spPr>
        <p:txBody>
          <a:bodyPr lIns="0" tIns="0" rIns="0" bIns="0"/>
          <a:lstStyle>
            <a:lvl5pP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9" name="Plassholder for bilde 6">
            <a:extLst>
              <a:ext uri="{FF2B5EF4-FFF2-40B4-BE49-F238E27FC236}">
                <a16:creationId xmlns:a16="http://schemas.microsoft.com/office/drawing/2014/main" id="{A6665869-579D-4D0A-8BB5-C514B896A39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29816" y="0"/>
            <a:ext cx="8124596" cy="4572572"/>
          </a:xfrm>
          <a:prstGeom prst="rect">
            <a:avLst/>
          </a:prstGeom>
        </p:spPr>
        <p:txBody>
          <a:bodyPr lIns="0" tIns="720000" rIns="0" bIns="0" anchor="t" anchorCtr="1"/>
          <a:lstStyle>
            <a:lvl1pPr marL="0" indent="0" algn="ctr">
              <a:buNone/>
              <a:defRPr sz="30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DBF69321-80D9-4A39-90B0-968EC64466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181147" y="4856071"/>
            <a:ext cx="5760720" cy="2520315"/>
          </a:xfrm>
          <a:prstGeom prst="rect">
            <a:avLst/>
          </a:prstGeom>
        </p:spPr>
        <p:txBody>
          <a:bodyPr lIns="0" tIns="0" rIns="0" bIns="0"/>
          <a:lstStyle>
            <a:lvl5pP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50609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ta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ssholder for innhold 14">
            <a:extLst>
              <a:ext uri="{FF2B5EF4-FFF2-40B4-BE49-F238E27FC236}">
                <a16:creationId xmlns:a16="http://schemas.microsoft.com/office/drawing/2014/main" id="{BA50970E-2AEF-4397-90BC-068B1C7C1E6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2365830" y="900110"/>
            <a:ext cx="11771736" cy="7532689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02718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8630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ng Animert Introslide #1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Digdir_Intro_01_20201014">
            <a:hlinkClick r:id="" action="ppaction://media"/>
            <a:extLst>
              <a:ext uri="{FF2B5EF4-FFF2-40B4-BE49-F238E27FC236}">
                <a16:creationId xmlns:a16="http://schemas.microsoft.com/office/drawing/2014/main" id="{3A2F5C53-3D67-48E6-8586-4DB169ED894C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300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us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tegning&#10;&#10;Automatisk generert beskrivelse">
            <a:extLst>
              <a:ext uri="{FF2B5EF4-FFF2-40B4-BE49-F238E27FC236}">
                <a16:creationId xmlns:a16="http://schemas.microsoft.com/office/drawing/2014/main" id="{B32B5ECC-2D7D-48D0-B8D9-C63BF3D353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7"/>
            <a:ext cx="16254413" cy="9141965"/>
          </a:xfrm>
          <a:prstGeom prst="rect">
            <a:avLst/>
          </a:prstGeom>
        </p:spPr>
      </p:pic>
      <p:sp>
        <p:nvSpPr>
          <p:cNvPr id="6" name="Tittel 1"/>
          <p:cNvSpPr>
            <a:spLocks noGrp="1"/>
          </p:cNvSpPr>
          <p:nvPr>
            <p:ph type="title"/>
          </p:nvPr>
        </p:nvSpPr>
        <p:spPr>
          <a:xfrm>
            <a:off x="2365963" y="3681198"/>
            <a:ext cx="6120080" cy="141961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11" name="Bilde 10" descr="Et bilde som inneholder tegning&#10;&#10;Automatisk generert beskrivelse">
            <a:extLst>
              <a:ext uri="{FF2B5EF4-FFF2-40B4-BE49-F238E27FC236}">
                <a16:creationId xmlns:a16="http://schemas.microsoft.com/office/drawing/2014/main" id="{1623D34C-1926-4810-91BE-D6B95CA93B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963" y="600106"/>
            <a:ext cx="439149" cy="440948"/>
          </a:xfrm>
          <a:prstGeom prst="rect">
            <a:avLst/>
          </a:prstGeom>
        </p:spPr>
      </p:pic>
      <p:sp>
        <p:nvSpPr>
          <p:cNvPr id="17" name="TextBox 6">
            <a:extLst>
              <a:ext uri="{FF2B5EF4-FFF2-40B4-BE49-F238E27FC236}">
                <a16:creationId xmlns:a16="http://schemas.microsoft.com/office/drawing/2014/main" id="{AEEAA6E5-76EB-4149-A5FA-6F5AED27612D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 dirty="0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258411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Avslutnings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6D1E0FE9-5097-4A7A-849E-80C6670E41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7"/>
            <a:ext cx="16254413" cy="9141965"/>
          </a:xfrm>
          <a:prstGeom prst="rect">
            <a:avLst/>
          </a:prstGeom>
        </p:spPr>
      </p:pic>
      <p:pic>
        <p:nvPicPr>
          <p:cNvPr id="4" name="Bilde 3" descr="Et bilde som inneholder tegning&#10;&#10;Automatisk generert beskrivelse">
            <a:extLst>
              <a:ext uri="{FF2B5EF4-FFF2-40B4-BE49-F238E27FC236}">
                <a16:creationId xmlns:a16="http://schemas.microsoft.com/office/drawing/2014/main" id="{55ABA1C8-70E5-466F-8965-C04932D886A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206" y="4295660"/>
            <a:ext cx="1489437" cy="1495540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A278092D-6D2E-4BF9-9025-D1CB6046007B}"/>
              </a:ext>
            </a:extLst>
          </p:cNvPr>
          <p:cNvSpPr txBox="1"/>
          <p:nvPr userDrawn="1"/>
        </p:nvSpPr>
        <p:spPr>
          <a:xfrm>
            <a:off x="8054543" y="7302500"/>
            <a:ext cx="3048000" cy="1166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1200" b="1" dirty="0">
                <a:solidFill>
                  <a:schemeClr val="bg1"/>
                </a:solidFill>
              </a:rPr>
              <a:t>Digitaliseringsdirektoratet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1200" b="0" dirty="0">
                <a:solidFill>
                  <a:schemeClr val="bg1"/>
                </a:solidFill>
              </a:rPr>
              <a:t>postmottak@digdir.no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1200" b="0" dirty="0">
                <a:solidFill>
                  <a:schemeClr val="bg1"/>
                </a:solidFill>
              </a:rPr>
              <a:t>22 45 10 00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1200" b="0" dirty="0">
                <a:solidFill>
                  <a:schemeClr val="bg1"/>
                </a:solidFill>
              </a:rPr>
              <a:t>Postboks 1382 Vika, 0114 Oslo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63D8E4ED-29EB-4D5B-8A83-7BF70D2626F8}"/>
              </a:ext>
            </a:extLst>
          </p:cNvPr>
          <p:cNvSpPr txBox="1"/>
          <p:nvPr userDrawn="1"/>
        </p:nvSpPr>
        <p:spPr>
          <a:xfrm>
            <a:off x="11102543" y="7302500"/>
            <a:ext cx="3048000" cy="1166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1200" b="1" dirty="0">
                <a:solidFill>
                  <a:schemeClr val="bg1"/>
                </a:solidFill>
              </a:rPr>
              <a:t>Besøksadresser: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1200" b="1" dirty="0">
                <a:solidFill>
                  <a:schemeClr val="bg1"/>
                </a:solidFill>
              </a:rPr>
              <a:t>Industriveien 1, 8900 Brønnøysund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1200" b="1" dirty="0">
                <a:solidFill>
                  <a:schemeClr val="bg1"/>
                </a:solidFill>
              </a:rPr>
              <a:t>Skrivarevegen 2, 6863 Leikanger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1200" b="1" dirty="0">
                <a:solidFill>
                  <a:schemeClr val="bg1"/>
                </a:solidFill>
              </a:rPr>
              <a:t>Grev Wedels Plass 9, 0151 Oslo</a:t>
            </a:r>
            <a:endParaRPr lang="nb-NO" sz="1200" b="0" dirty="0">
              <a:solidFill>
                <a:schemeClr val="bg1"/>
              </a:solidFill>
            </a:endParaRP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60842A71-D675-4BCF-A694-A088EB0F8293}"/>
              </a:ext>
            </a:extLst>
          </p:cNvPr>
          <p:cNvSpPr txBox="1"/>
          <p:nvPr userDrawn="1"/>
        </p:nvSpPr>
        <p:spPr>
          <a:xfrm>
            <a:off x="3393643" y="7302500"/>
            <a:ext cx="3048000" cy="335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1200" b="1" dirty="0">
                <a:solidFill>
                  <a:srgbClr val="1E2B3C"/>
                </a:solidFill>
              </a:rPr>
              <a:t>digdir.no</a:t>
            </a:r>
            <a:endParaRPr lang="nb-NO" sz="1200" b="0" dirty="0">
              <a:solidFill>
                <a:srgbClr val="1E2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632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til introside Overgang #1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Digdir_Transition_01">
            <a:hlinkClick r:id="" action="ppaction://media"/>
            <a:extLst>
              <a:ext uri="{FF2B5EF4-FFF2-40B4-BE49-F238E27FC236}">
                <a16:creationId xmlns:a16="http://schemas.microsoft.com/office/drawing/2014/main" id="{9D8054C2-404C-4902-A00B-CDC216929480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6254413" cy="914310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3EE83E9-6DFF-4774-8E86-C6CDF9F67555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 dirty="0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78C14C9F-E16A-4E44-8CD7-68C5AA3891A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02" y="469286"/>
            <a:ext cx="2065553" cy="69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036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6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til introside Overgang #2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Digdir_Transition_02">
            <a:hlinkClick r:id="" action="ppaction://media"/>
            <a:extLst>
              <a:ext uri="{FF2B5EF4-FFF2-40B4-BE49-F238E27FC236}">
                <a16:creationId xmlns:a16="http://schemas.microsoft.com/office/drawing/2014/main" id="{BAEB2C08-6275-4E05-A719-5423DA108A63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3EE83E9-6DFF-4774-8E86-C6CDF9F67555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 dirty="0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78C14C9F-E16A-4E44-8CD7-68C5AA3891A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02" y="469286"/>
            <a:ext cx="2065553" cy="69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29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6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til introside Overgang #3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Digdir_Transition_03">
            <a:hlinkClick r:id="" action="ppaction://media"/>
            <a:extLst>
              <a:ext uri="{FF2B5EF4-FFF2-40B4-BE49-F238E27FC236}">
                <a16:creationId xmlns:a16="http://schemas.microsoft.com/office/drawing/2014/main" id="{16636BD1-6D01-43C8-9703-319789A8E9C2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3EE83E9-6DFF-4774-8E86-C6CDF9F67555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 dirty="0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78C14C9F-E16A-4E44-8CD7-68C5AA3891A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02" y="469286"/>
            <a:ext cx="2065553" cy="69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946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6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til introside Overgang #4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Digdir_Transition_04">
            <a:hlinkClick r:id="" action="ppaction://media"/>
            <a:extLst>
              <a:ext uri="{FF2B5EF4-FFF2-40B4-BE49-F238E27FC236}">
                <a16:creationId xmlns:a16="http://schemas.microsoft.com/office/drawing/2014/main" id="{01948658-E107-4673-853B-7E4EC79DD008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3EE83E9-6DFF-4774-8E86-C6CDF9F67555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 dirty="0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78C14C9F-E16A-4E44-8CD7-68C5AA3891A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02" y="469286"/>
            <a:ext cx="2065553" cy="69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874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6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til introside Overgang #5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Digdir_Transition_05">
            <a:hlinkClick r:id="" action="ppaction://media"/>
            <a:extLst>
              <a:ext uri="{FF2B5EF4-FFF2-40B4-BE49-F238E27FC236}">
                <a16:creationId xmlns:a16="http://schemas.microsoft.com/office/drawing/2014/main" id="{9CAB091A-4D4F-4D56-AD2B-62225BB722F1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3EE83E9-6DFF-4774-8E86-C6CDF9F67555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 dirty="0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78C14C9F-E16A-4E44-8CD7-68C5AA3891A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02" y="469286"/>
            <a:ext cx="2065553" cy="69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509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6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til introside Overgang #6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Digdir_Transition_06">
            <a:hlinkClick r:id="" action="ppaction://media"/>
            <a:extLst>
              <a:ext uri="{FF2B5EF4-FFF2-40B4-BE49-F238E27FC236}">
                <a16:creationId xmlns:a16="http://schemas.microsoft.com/office/drawing/2014/main" id="{BA551B63-9795-46AD-AD4F-E5D9D654D573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3EE83E9-6DFF-4774-8E86-C6CDF9F67555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 dirty="0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78C14C9F-E16A-4E44-8CD7-68C5AA3891A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02" y="469286"/>
            <a:ext cx="2065553" cy="69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280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0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til introside Overgang #7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Digdir_Transition_07">
            <a:hlinkClick r:id="" action="ppaction://media"/>
            <a:extLst>
              <a:ext uri="{FF2B5EF4-FFF2-40B4-BE49-F238E27FC236}">
                <a16:creationId xmlns:a16="http://schemas.microsoft.com/office/drawing/2014/main" id="{02FF6D17-3B7F-41FF-A026-44065259C7C4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3EE83E9-6DFF-4774-8E86-C6CDF9F67555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 dirty="0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78C14C9F-E16A-4E44-8CD7-68C5AA3891A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02" y="469286"/>
            <a:ext cx="2065553" cy="69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997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6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til introside Overgang #8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Digdir_Transition_08">
            <a:hlinkClick r:id="" action="ppaction://media"/>
            <a:extLst>
              <a:ext uri="{FF2B5EF4-FFF2-40B4-BE49-F238E27FC236}">
                <a16:creationId xmlns:a16="http://schemas.microsoft.com/office/drawing/2014/main" id="{B7C49D2E-8481-48C5-982E-FBA05A32864D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78C14C9F-E16A-4E44-8CD7-68C5AA3891A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02" y="469286"/>
            <a:ext cx="2065553" cy="698973"/>
          </a:xfrm>
          <a:prstGeom prst="rect">
            <a:avLst/>
          </a:prstGeom>
        </p:spPr>
      </p:pic>
      <p:sp>
        <p:nvSpPr>
          <p:cNvPr id="9" name="TextBox 6">
            <a:extLst>
              <a:ext uri="{FF2B5EF4-FFF2-40B4-BE49-F238E27FC236}">
                <a16:creationId xmlns:a16="http://schemas.microsoft.com/office/drawing/2014/main" id="{81B9EAEB-567D-46AB-BDCF-F0F067B4F97C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 dirty="0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1480688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6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1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ilde 22">
            <a:extLst>
              <a:ext uri="{FF2B5EF4-FFF2-40B4-BE49-F238E27FC236}">
                <a16:creationId xmlns:a16="http://schemas.microsoft.com/office/drawing/2014/main" id="{B2A23DC1-5111-42B6-BB17-35AC458FDD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"/>
            <a:ext cx="16254413" cy="9143107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65404134-5F34-4B94-A9B6-316CBDACD4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1817" y="4322003"/>
            <a:ext cx="6869292" cy="153035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17" name="Bilde 16">
            <a:extLst>
              <a:ext uri="{FF2B5EF4-FFF2-40B4-BE49-F238E27FC236}">
                <a16:creationId xmlns:a16="http://schemas.microsoft.com/office/drawing/2014/main" id="{511E4814-F717-4C61-A710-7E70E4ACD41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02" y="469286"/>
            <a:ext cx="2065553" cy="698973"/>
          </a:xfrm>
          <a:prstGeom prst="rect">
            <a:avLst/>
          </a:prstGeom>
        </p:spPr>
      </p:pic>
      <p:sp>
        <p:nvSpPr>
          <p:cNvPr id="21" name="TextBox 6">
            <a:extLst>
              <a:ext uri="{FF2B5EF4-FFF2-40B4-BE49-F238E27FC236}">
                <a16:creationId xmlns:a16="http://schemas.microsoft.com/office/drawing/2014/main" id="{1F4A38C3-D8E7-404C-9494-8A3CD442BE93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 dirty="0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1348848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til introside Overgang #9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Digdir_Transition_09">
            <a:hlinkClick r:id="" action="ppaction://media"/>
            <a:extLst>
              <a:ext uri="{FF2B5EF4-FFF2-40B4-BE49-F238E27FC236}">
                <a16:creationId xmlns:a16="http://schemas.microsoft.com/office/drawing/2014/main" id="{8E5F1F34-6F1E-47AE-832E-FE861F723E23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" y="-1"/>
            <a:ext cx="16254413" cy="9143107"/>
          </a:xfrm>
          <a:prstGeom prst="rect">
            <a:avLst/>
          </a:prstGeom>
        </p:spPr>
      </p:pic>
      <p:sp>
        <p:nvSpPr>
          <p:cNvPr id="9" name="TextBox 6">
            <a:extLst>
              <a:ext uri="{FF2B5EF4-FFF2-40B4-BE49-F238E27FC236}">
                <a16:creationId xmlns:a16="http://schemas.microsoft.com/office/drawing/2014/main" id="{0442EF8D-8DD1-4D21-8B66-6BDC9E811030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 dirty="0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78C14C9F-E16A-4E44-8CD7-68C5AA3891A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02" y="469286"/>
            <a:ext cx="2065553" cy="69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900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6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til introside Overgang #1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Digdir_Transition_01">
            <a:hlinkClick r:id="" action="ppaction://media"/>
            <a:extLst>
              <a:ext uri="{FF2B5EF4-FFF2-40B4-BE49-F238E27FC236}">
                <a16:creationId xmlns:a16="http://schemas.microsoft.com/office/drawing/2014/main" id="{9D8054C2-404C-4902-A00B-CDC216929480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6254413" cy="914310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3EE83E9-6DFF-4774-8E86-C6CDF9F67555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 dirty="0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78C14C9F-E16A-4E44-8CD7-68C5AA3891A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02" y="469286"/>
            <a:ext cx="2065553" cy="69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241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6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0" mute="1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til introside Overgang #2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Digdir_Transition_02">
            <a:hlinkClick r:id="" action="ppaction://media"/>
            <a:extLst>
              <a:ext uri="{FF2B5EF4-FFF2-40B4-BE49-F238E27FC236}">
                <a16:creationId xmlns:a16="http://schemas.microsoft.com/office/drawing/2014/main" id="{BAEB2C08-6275-4E05-A719-5423DA108A63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3EE83E9-6DFF-4774-8E86-C6CDF9F67555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 dirty="0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78C14C9F-E16A-4E44-8CD7-68C5AA3891A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02" y="469286"/>
            <a:ext cx="2065553" cy="69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98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6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 mute="1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til introside Overgang #3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Digdir_Transition_03">
            <a:hlinkClick r:id="" action="ppaction://media"/>
            <a:extLst>
              <a:ext uri="{FF2B5EF4-FFF2-40B4-BE49-F238E27FC236}">
                <a16:creationId xmlns:a16="http://schemas.microsoft.com/office/drawing/2014/main" id="{16636BD1-6D01-43C8-9703-319789A8E9C2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3EE83E9-6DFF-4774-8E86-C6CDF9F67555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 dirty="0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78C14C9F-E16A-4E44-8CD7-68C5AA3891A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02" y="469286"/>
            <a:ext cx="2065553" cy="69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313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6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 mute="1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til introside Overgang #4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Digdir_Transition_04">
            <a:hlinkClick r:id="" action="ppaction://media"/>
            <a:extLst>
              <a:ext uri="{FF2B5EF4-FFF2-40B4-BE49-F238E27FC236}">
                <a16:creationId xmlns:a16="http://schemas.microsoft.com/office/drawing/2014/main" id="{01948658-E107-4673-853B-7E4EC79DD008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3EE83E9-6DFF-4774-8E86-C6CDF9F67555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 dirty="0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78C14C9F-E16A-4E44-8CD7-68C5AA3891A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02" y="469286"/>
            <a:ext cx="2065553" cy="69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990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6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 mute="1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til introside Overgang #5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Digdir_Transition_05">
            <a:hlinkClick r:id="" action="ppaction://media"/>
            <a:extLst>
              <a:ext uri="{FF2B5EF4-FFF2-40B4-BE49-F238E27FC236}">
                <a16:creationId xmlns:a16="http://schemas.microsoft.com/office/drawing/2014/main" id="{9CAB091A-4D4F-4D56-AD2B-62225BB722F1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3EE83E9-6DFF-4774-8E86-C6CDF9F67555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 dirty="0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78C14C9F-E16A-4E44-8CD7-68C5AA3891A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02" y="469286"/>
            <a:ext cx="2065553" cy="69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067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6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 mute="1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til introside Overgang #6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Digdir_Transition_06">
            <a:hlinkClick r:id="" action="ppaction://media"/>
            <a:extLst>
              <a:ext uri="{FF2B5EF4-FFF2-40B4-BE49-F238E27FC236}">
                <a16:creationId xmlns:a16="http://schemas.microsoft.com/office/drawing/2014/main" id="{BA551B63-9795-46AD-AD4F-E5D9D654D573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3EE83E9-6DFF-4774-8E86-C6CDF9F67555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 dirty="0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78C14C9F-E16A-4E44-8CD7-68C5AA3891A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02" y="469286"/>
            <a:ext cx="2065553" cy="69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616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0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 mute="1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til introside Overgang #7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Digdir_Transition_07">
            <a:hlinkClick r:id="" action="ppaction://media"/>
            <a:extLst>
              <a:ext uri="{FF2B5EF4-FFF2-40B4-BE49-F238E27FC236}">
                <a16:creationId xmlns:a16="http://schemas.microsoft.com/office/drawing/2014/main" id="{02FF6D17-3B7F-41FF-A026-44065259C7C4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3EE83E9-6DFF-4774-8E86-C6CDF9F67555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 dirty="0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78C14C9F-E16A-4E44-8CD7-68C5AA3891A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02" y="469286"/>
            <a:ext cx="2065553" cy="69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529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6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 mute="1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til introside Overgang #8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Digdir_Transition_08">
            <a:hlinkClick r:id="" action="ppaction://media"/>
            <a:extLst>
              <a:ext uri="{FF2B5EF4-FFF2-40B4-BE49-F238E27FC236}">
                <a16:creationId xmlns:a16="http://schemas.microsoft.com/office/drawing/2014/main" id="{B7C49D2E-8481-48C5-982E-FBA05A32864D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78C14C9F-E16A-4E44-8CD7-68C5AA3891A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02" y="469286"/>
            <a:ext cx="2065553" cy="698973"/>
          </a:xfrm>
          <a:prstGeom prst="rect">
            <a:avLst/>
          </a:prstGeom>
        </p:spPr>
      </p:pic>
      <p:sp>
        <p:nvSpPr>
          <p:cNvPr id="9" name="TextBox 6">
            <a:extLst>
              <a:ext uri="{FF2B5EF4-FFF2-40B4-BE49-F238E27FC236}">
                <a16:creationId xmlns:a16="http://schemas.microsoft.com/office/drawing/2014/main" id="{81B9EAEB-567D-46AB-BDCF-F0F067B4F97C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 dirty="0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2434238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6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 mute="1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til introside Overgang #9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Digdir_Transition_09">
            <a:hlinkClick r:id="" action="ppaction://media"/>
            <a:extLst>
              <a:ext uri="{FF2B5EF4-FFF2-40B4-BE49-F238E27FC236}">
                <a16:creationId xmlns:a16="http://schemas.microsoft.com/office/drawing/2014/main" id="{8E5F1F34-6F1E-47AE-832E-FE861F723E23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" y="893"/>
            <a:ext cx="16254413" cy="9143107"/>
          </a:xfrm>
          <a:prstGeom prst="rect">
            <a:avLst/>
          </a:prstGeom>
        </p:spPr>
      </p:pic>
      <p:sp>
        <p:nvSpPr>
          <p:cNvPr id="9" name="TextBox 6">
            <a:extLst>
              <a:ext uri="{FF2B5EF4-FFF2-40B4-BE49-F238E27FC236}">
                <a16:creationId xmlns:a16="http://schemas.microsoft.com/office/drawing/2014/main" id="{0442EF8D-8DD1-4D21-8B66-6BDC9E811030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 dirty="0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78C14C9F-E16A-4E44-8CD7-68C5AA3891A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02" y="469286"/>
            <a:ext cx="2065553" cy="69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191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6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 mute="1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2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Et bilde som inneholder tegning&#10;&#10;Automatisk generert beskrivelse">
            <a:extLst>
              <a:ext uri="{FF2B5EF4-FFF2-40B4-BE49-F238E27FC236}">
                <a16:creationId xmlns:a16="http://schemas.microsoft.com/office/drawing/2014/main" id="{52AAE27E-7FBA-4ECE-92AB-3A3C39E632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"/>
            <a:ext cx="16254413" cy="9143107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1817" y="4322003"/>
            <a:ext cx="6869292" cy="153035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E5FE4CE4-134D-4788-A6F4-BC91B105743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02" y="469286"/>
            <a:ext cx="2065553" cy="698973"/>
          </a:xfrm>
          <a:prstGeom prst="rect">
            <a:avLst/>
          </a:prstGeom>
        </p:spPr>
      </p:pic>
      <p:sp>
        <p:nvSpPr>
          <p:cNvPr id="13" name="TextBox 6">
            <a:extLst>
              <a:ext uri="{FF2B5EF4-FFF2-40B4-BE49-F238E27FC236}">
                <a16:creationId xmlns:a16="http://schemas.microsoft.com/office/drawing/2014/main" id="{57D81D62-A055-4B15-80BD-929468DE16B6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 dirty="0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3552377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3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 descr="Et bilde som inneholder tegning&#10;&#10;Automatisk generert beskrivelse">
            <a:extLst>
              <a:ext uri="{FF2B5EF4-FFF2-40B4-BE49-F238E27FC236}">
                <a16:creationId xmlns:a16="http://schemas.microsoft.com/office/drawing/2014/main" id="{7932DB0C-BAFA-498B-B552-68CBCFE5CF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"/>
            <a:ext cx="16254413" cy="9143107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1817" y="4322003"/>
            <a:ext cx="6869292" cy="153035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1E3279-D715-4827-9A13-05F2C36B5E51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 dirty="0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57F43DFE-C8AB-4A89-875F-908F84F6212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02" y="469286"/>
            <a:ext cx="2065553" cy="69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90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4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 descr="Et bilde som inneholder tegning&#10;&#10;Automatisk generert beskrivelse">
            <a:extLst>
              <a:ext uri="{FF2B5EF4-FFF2-40B4-BE49-F238E27FC236}">
                <a16:creationId xmlns:a16="http://schemas.microsoft.com/office/drawing/2014/main" id="{F68E54C7-4E92-4D7E-AE3A-BBBEE9879B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"/>
            <a:ext cx="16254413" cy="9143107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1817" y="4322003"/>
            <a:ext cx="6869292" cy="153035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000">
                <a:solidFill>
                  <a:schemeClr val="accen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BBDBD0-71F1-4AEB-9367-24166E6A24AD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 dirty="0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BCAC403A-A759-4525-ACE7-2FACC03B96E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02" y="469286"/>
            <a:ext cx="2065553" cy="69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516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5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698C1FA3-9361-4B71-8FB6-9F9D34E83C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"/>
            <a:ext cx="16254413" cy="9143107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1817" y="4322003"/>
            <a:ext cx="6869292" cy="153035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E90904-DBBA-4AD3-8739-C68A030E86D8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 dirty="0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976DF188-501B-4BE2-A848-80262AE5DED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02" y="469286"/>
            <a:ext cx="2065553" cy="69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745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6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 descr="Et bilde som inneholder tegning&#10;&#10;Automatisk generert beskrivelse">
            <a:extLst>
              <a:ext uri="{FF2B5EF4-FFF2-40B4-BE49-F238E27FC236}">
                <a16:creationId xmlns:a16="http://schemas.microsoft.com/office/drawing/2014/main" id="{C1421C68-4400-4B62-A3FC-DFDD0D1A83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"/>
            <a:ext cx="16254413" cy="9143107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1817" y="4322003"/>
            <a:ext cx="6869292" cy="153035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000">
                <a:solidFill>
                  <a:schemeClr val="accen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4BDA1AFF-68C0-4650-8E52-6263233596B5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 dirty="0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F730FB02-9270-497B-BF5B-66B5BB7B62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02" y="469286"/>
            <a:ext cx="2065553" cy="69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553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dir Introslide #7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7D83A18E-4B0C-454E-81E7-91F1C4D484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"/>
            <a:ext cx="16254413" cy="9143107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0E980CF2-FF78-4052-A5D2-D858F04E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1817" y="4322003"/>
            <a:ext cx="6869292" cy="153035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E90904-DBBA-4AD3-8739-C68A030E86D8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 dirty="0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976DF188-501B-4BE2-A848-80262AE5DED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02" y="469286"/>
            <a:ext cx="2065553" cy="69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103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2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35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2364232" y="1480956"/>
            <a:ext cx="12295197" cy="69249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2364232" y="2453731"/>
            <a:ext cx="12295197" cy="576485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181061CB-D839-4951-9933-63329988FFBC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02" y="469286"/>
            <a:ext cx="2065553" cy="698973"/>
          </a:xfrm>
          <a:prstGeom prst="rect">
            <a:avLst/>
          </a:prstGeom>
        </p:spPr>
      </p:pic>
      <p:sp>
        <p:nvSpPr>
          <p:cNvPr id="8" name="TextBox 6">
            <a:extLst>
              <a:ext uri="{FF2B5EF4-FFF2-40B4-BE49-F238E27FC236}">
                <a16:creationId xmlns:a16="http://schemas.microsoft.com/office/drawing/2014/main" id="{7DA5B237-216F-496A-9C1D-773EFC9118DD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 dirty="0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</p:spTree>
    <p:extLst>
      <p:ext uri="{BB962C8B-B14F-4D97-AF65-F5344CB8AC3E}">
        <p14:creationId xmlns:p14="http://schemas.microsoft.com/office/powerpoint/2010/main" val="1643857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07" r:id="rId2"/>
    <p:sldLayoutId id="2147483717" r:id="rId3"/>
    <p:sldLayoutId id="2147483713" r:id="rId4"/>
    <p:sldLayoutId id="2147483721" r:id="rId5"/>
    <p:sldLayoutId id="2147483720" r:id="rId6"/>
    <p:sldLayoutId id="2147483719" r:id="rId7"/>
    <p:sldLayoutId id="2147483718" r:id="rId8"/>
    <p:sldLayoutId id="2147483735" r:id="rId9"/>
    <p:sldLayoutId id="2147483736" r:id="rId10"/>
    <p:sldLayoutId id="2147483737" r:id="rId11"/>
    <p:sldLayoutId id="2147483650" r:id="rId12"/>
    <p:sldLayoutId id="2147483652" r:id="rId13"/>
    <p:sldLayoutId id="2147483657" r:id="rId14"/>
    <p:sldLayoutId id="2147483656" r:id="rId15"/>
    <p:sldLayoutId id="2147483669" r:id="rId16"/>
    <p:sldLayoutId id="2147483658" r:id="rId17"/>
    <p:sldLayoutId id="2147483659" r:id="rId18"/>
    <p:sldLayoutId id="2147483722" r:id="rId19"/>
    <p:sldLayoutId id="2147483651" r:id="rId20"/>
    <p:sldLayoutId id="2147483671" r:id="rId2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1219085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dk2"/>
          </a:solidFill>
          <a:latin typeface="+mj-lt"/>
          <a:ea typeface="+mj-ea"/>
          <a:cs typeface="+mj-cs"/>
        </a:defRPr>
      </a:lvl1pPr>
    </p:titleStyle>
    <p:bodyStyle>
      <a:lvl1pPr marL="540000" indent="-540000" algn="l" defTabSz="1219085" rtl="0" eaLnBrk="1" latinLnBrk="0" hangingPunct="1">
        <a:lnSpc>
          <a:spcPct val="100000"/>
        </a:lnSpc>
        <a:spcBef>
          <a:spcPts val="2500"/>
        </a:spcBef>
        <a:buClr>
          <a:schemeClr val="accent3"/>
        </a:buClr>
        <a:buFont typeface="Arial" panose="020B0604020202020204" pitchFamily="34" charset="0"/>
        <a:buChar char="•"/>
        <a:defRPr sz="3600" kern="1200">
          <a:solidFill>
            <a:schemeClr val="tx2"/>
          </a:solidFill>
          <a:latin typeface="+mn-lt"/>
          <a:ea typeface="+mn-ea"/>
          <a:cs typeface="+mn-cs"/>
        </a:defRPr>
      </a:lvl1pPr>
      <a:lvl2pPr marL="1111500" indent="-571500" algn="l" defTabSz="1219085" rtl="0" eaLnBrk="1" latinLnBrk="0" hangingPunct="1">
        <a:lnSpc>
          <a:spcPct val="90000"/>
        </a:lnSpc>
        <a:spcBef>
          <a:spcPts val="1500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1471500" indent="-571500" algn="l" defTabSz="1219085" rtl="0" eaLnBrk="1" latinLnBrk="0" hangingPunct="1">
        <a:lnSpc>
          <a:spcPct val="90000"/>
        </a:lnSpc>
        <a:spcBef>
          <a:spcPts val="1500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3pPr>
      <a:lvl4pPr marL="1717200" indent="-457200" algn="l" defTabSz="1219085" rtl="0" eaLnBrk="1" latinLnBrk="0" hangingPunct="1">
        <a:lnSpc>
          <a:spcPct val="90000"/>
        </a:lnSpc>
        <a:spcBef>
          <a:spcPts val="1500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4pPr>
      <a:lvl5pPr marL="2077200" indent="-457200" algn="l" defTabSz="1219085" rtl="0" eaLnBrk="1" latinLnBrk="0" hangingPunct="1">
        <a:lnSpc>
          <a:spcPct val="90000"/>
        </a:lnSpc>
        <a:spcBef>
          <a:spcPts val="1500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3352484" indent="-304771" algn="l" defTabSz="121908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027" indent="-304771" algn="l" defTabSz="121908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569" indent="-304771" algn="l" defTabSz="121908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112" indent="-304771" algn="l" defTabSz="121908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43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85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28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170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713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255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798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341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6">
            <a:extLst>
              <a:ext uri="{FF2B5EF4-FFF2-40B4-BE49-F238E27FC236}">
                <a16:creationId xmlns:a16="http://schemas.microsoft.com/office/drawing/2014/main" id="{86B62DA1-65D5-497C-AF34-21B9EF27415A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 dirty="0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2364232" y="1480956"/>
            <a:ext cx="12295197" cy="69249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2364232" y="2453731"/>
            <a:ext cx="12295197" cy="576485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181061CB-D839-4951-9933-63329988FFBC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02" y="469286"/>
            <a:ext cx="2065553" cy="69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001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</p:sldLayoutIdLst>
  <p:txStyles>
    <p:titleStyle>
      <a:lvl1pPr algn="l" defTabSz="1219085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dk2"/>
          </a:solidFill>
          <a:latin typeface="+mj-lt"/>
          <a:ea typeface="+mj-ea"/>
          <a:cs typeface="+mj-cs"/>
        </a:defRPr>
      </a:lvl1pPr>
    </p:titleStyle>
    <p:bodyStyle>
      <a:lvl1pPr marL="540000" indent="-540000" algn="l" defTabSz="1219085" rtl="0" eaLnBrk="1" latinLnBrk="0" hangingPunct="1">
        <a:lnSpc>
          <a:spcPct val="100000"/>
        </a:lnSpc>
        <a:spcBef>
          <a:spcPts val="2500"/>
        </a:spcBef>
        <a:buClr>
          <a:schemeClr val="accent3"/>
        </a:buClr>
        <a:buFont typeface="Arial" panose="020B0604020202020204" pitchFamily="34" charset="0"/>
        <a:buChar char="•"/>
        <a:defRPr sz="3600" kern="1200">
          <a:solidFill>
            <a:schemeClr val="tx2"/>
          </a:solidFill>
          <a:latin typeface="+mn-lt"/>
          <a:ea typeface="+mn-ea"/>
          <a:cs typeface="+mn-cs"/>
        </a:defRPr>
      </a:lvl1pPr>
      <a:lvl2pPr marL="1111500" indent="-571500" algn="l" defTabSz="1219085" rtl="0" eaLnBrk="1" latinLnBrk="0" hangingPunct="1">
        <a:lnSpc>
          <a:spcPct val="90000"/>
        </a:lnSpc>
        <a:spcBef>
          <a:spcPts val="1500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1471500" indent="-571500" algn="l" defTabSz="1219085" rtl="0" eaLnBrk="1" latinLnBrk="0" hangingPunct="1">
        <a:lnSpc>
          <a:spcPct val="90000"/>
        </a:lnSpc>
        <a:spcBef>
          <a:spcPts val="1500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3pPr>
      <a:lvl4pPr marL="1717200" indent="-457200" algn="l" defTabSz="1219085" rtl="0" eaLnBrk="1" latinLnBrk="0" hangingPunct="1">
        <a:lnSpc>
          <a:spcPct val="90000"/>
        </a:lnSpc>
        <a:spcBef>
          <a:spcPts val="1500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4pPr>
      <a:lvl5pPr marL="2077200" indent="-457200" algn="l" defTabSz="1219085" rtl="0" eaLnBrk="1" latinLnBrk="0" hangingPunct="1">
        <a:lnSpc>
          <a:spcPct val="90000"/>
        </a:lnSpc>
        <a:spcBef>
          <a:spcPts val="1500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3352484" indent="-304771" algn="l" defTabSz="121908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027" indent="-304771" algn="l" defTabSz="121908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569" indent="-304771" algn="l" defTabSz="121908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112" indent="-304771" algn="l" defTabSz="121908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43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85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28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170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713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255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798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341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6">
            <a:extLst>
              <a:ext uri="{FF2B5EF4-FFF2-40B4-BE49-F238E27FC236}">
                <a16:creationId xmlns:a16="http://schemas.microsoft.com/office/drawing/2014/main" id="{86B62DA1-65D5-497C-AF34-21B9EF27415A}"/>
              </a:ext>
            </a:extLst>
          </p:cNvPr>
          <p:cNvSpPr txBox="1"/>
          <p:nvPr userDrawn="1"/>
        </p:nvSpPr>
        <p:spPr>
          <a:xfrm>
            <a:off x="13816252" y="754065"/>
            <a:ext cx="102944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 dirty="0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2364232" y="1480956"/>
            <a:ext cx="12295197" cy="69249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2364232" y="2453731"/>
            <a:ext cx="12295197" cy="576485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181061CB-D839-4951-9933-63329988FFBC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02" y="469286"/>
            <a:ext cx="2065553" cy="69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514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</p:sldLayoutIdLst>
  <p:txStyles>
    <p:titleStyle>
      <a:lvl1pPr algn="l" defTabSz="1219085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dk2"/>
          </a:solidFill>
          <a:latin typeface="+mj-lt"/>
          <a:ea typeface="+mj-ea"/>
          <a:cs typeface="+mj-cs"/>
        </a:defRPr>
      </a:lvl1pPr>
    </p:titleStyle>
    <p:bodyStyle>
      <a:lvl1pPr marL="540000" indent="-540000" algn="l" defTabSz="1219085" rtl="0" eaLnBrk="1" latinLnBrk="0" hangingPunct="1">
        <a:lnSpc>
          <a:spcPct val="100000"/>
        </a:lnSpc>
        <a:spcBef>
          <a:spcPts val="2500"/>
        </a:spcBef>
        <a:buClr>
          <a:schemeClr val="accent3"/>
        </a:buClr>
        <a:buFont typeface="Arial" panose="020B0604020202020204" pitchFamily="34" charset="0"/>
        <a:buChar char="•"/>
        <a:defRPr sz="3600" kern="1200">
          <a:solidFill>
            <a:schemeClr val="tx2"/>
          </a:solidFill>
          <a:latin typeface="+mn-lt"/>
          <a:ea typeface="+mn-ea"/>
          <a:cs typeface="+mn-cs"/>
        </a:defRPr>
      </a:lvl1pPr>
      <a:lvl2pPr marL="1111500" indent="-571500" algn="l" defTabSz="1219085" rtl="0" eaLnBrk="1" latinLnBrk="0" hangingPunct="1">
        <a:lnSpc>
          <a:spcPct val="90000"/>
        </a:lnSpc>
        <a:spcBef>
          <a:spcPts val="1500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1471500" indent="-571500" algn="l" defTabSz="1219085" rtl="0" eaLnBrk="1" latinLnBrk="0" hangingPunct="1">
        <a:lnSpc>
          <a:spcPct val="90000"/>
        </a:lnSpc>
        <a:spcBef>
          <a:spcPts val="1500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3pPr>
      <a:lvl4pPr marL="1717200" indent="-457200" algn="l" defTabSz="1219085" rtl="0" eaLnBrk="1" latinLnBrk="0" hangingPunct="1">
        <a:lnSpc>
          <a:spcPct val="90000"/>
        </a:lnSpc>
        <a:spcBef>
          <a:spcPts val="1500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4pPr>
      <a:lvl5pPr marL="2077200" indent="-457200" algn="l" defTabSz="1219085" rtl="0" eaLnBrk="1" latinLnBrk="0" hangingPunct="1">
        <a:lnSpc>
          <a:spcPct val="90000"/>
        </a:lnSpc>
        <a:spcBef>
          <a:spcPts val="1500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3352484" indent="-304771" algn="l" defTabSz="121908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027" indent="-304771" algn="l" defTabSz="121908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569" indent="-304771" algn="l" defTabSz="121908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112" indent="-304771" algn="l" defTabSz="121908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43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85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28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170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713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255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798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341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altinnstudio.slack.com/" TargetMode="External"/><Relationship Id="rId2" Type="http://schemas.openxmlformats.org/officeDocument/2006/relationships/hyperlink" Target="mailto:lvb@digdir.no" TargetMode="Externa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B8C20A48-9FA4-4C14-A361-E46B3567FA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1817" y="4322003"/>
            <a:ext cx="6869292" cy="1530351"/>
          </a:xfrm>
        </p:spPr>
        <p:txBody>
          <a:bodyPr/>
          <a:lstStyle/>
          <a:p>
            <a:r>
              <a:rPr lang="nb-NO" dirty="0"/>
              <a:t>Datamodellering fra </a:t>
            </a:r>
            <a:r>
              <a:rPr lang="nb-NO" dirty="0" err="1"/>
              <a:t>Seres</a:t>
            </a:r>
            <a:r>
              <a:rPr lang="nb-NO" dirty="0"/>
              <a:t> til Altinn Studio</a:t>
            </a: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61A96577-06C8-4D40-88A1-10BF3521589C}"/>
              </a:ext>
            </a:extLst>
          </p:cNvPr>
          <p:cNvSpPr txBox="1"/>
          <p:nvPr/>
        </p:nvSpPr>
        <p:spPr>
          <a:xfrm>
            <a:off x="6411817" y="6411951"/>
            <a:ext cx="4838184" cy="11376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chemeClr val="bg1"/>
                </a:solidFill>
              </a:rPr>
              <a:t>Altinn-kaffe, temamøte</a:t>
            </a:r>
          </a:p>
          <a:p>
            <a:r>
              <a:rPr lang="nb-NO" dirty="0">
                <a:solidFill>
                  <a:schemeClr val="bg1"/>
                </a:solidFill>
              </a:rPr>
              <a:t>19. mai 2021</a:t>
            </a:r>
          </a:p>
          <a:p>
            <a:r>
              <a:rPr lang="nb-NO" dirty="0">
                <a:solidFill>
                  <a:schemeClr val="bg1"/>
                </a:solidFill>
              </a:rPr>
              <a:t>Lars Vegard Bachmann, produkteier</a:t>
            </a:r>
          </a:p>
        </p:txBody>
      </p:sp>
    </p:spTree>
    <p:extLst>
      <p:ext uri="{BB962C8B-B14F-4D97-AF65-F5344CB8AC3E}">
        <p14:creationId xmlns:p14="http://schemas.microsoft.com/office/powerpoint/2010/main" val="2925050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55CAB21A-225B-40C3-BF48-E806498C4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Hva er neste steg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ECF61511-D3D5-4E77-816D-AF7276E038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Bedre tilrettelegging for gjenbruk innad i etat</a:t>
            </a:r>
          </a:p>
          <a:p>
            <a:r>
              <a:rPr lang="nb-NO" dirty="0"/>
              <a:t>Bedre sammenheng mellom datamodeller og kodelister</a:t>
            </a:r>
          </a:p>
        </p:txBody>
      </p:sp>
    </p:spTree>
    <p:extLst>
      <p:ext uri="{BB962C8B-B14F-4D97-AF65-F5344CB8AC3E}">
        <p14:creationId xmlns:p14="http://schemas.microsoft.com/office/powerpoint/2010/main" val="3313472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55CAB21A-225B-40C3-BF48-E806498C4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… og på lengre sikt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ECF61511-D3D5-4E77-816D-AF7276E038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b-NO" dirty="0"/>
              <a:t>Gjenbrukbare typer/delmodeller på tvers av alle etater</a:t>
            </a:r>
          </a:p>
          <a:p>
            <a:r>
              <a:rPr lang="nb-NO" dirty="0"/>
              <a:t>Tettere sammenheng mellom datamodellering og utvikling av brukergrensesnitt for tjenesten</a:t>
            </a:r>
          </a:p>
          <a:p>
            <a:pPr lvl="1"/>
            <a:r>
              <a:rPr lang="nb-NO" dirty="0"/>
              <a:t>Generere datamodell som følge av GUI som settes opp?</a:t>
            </a:r>
          </a:p>
          <a:p>
            <a:pPr lvl="1"/>
            <a:r>
              <a:rPr lang="nb-NO" dirty="0"/>
              <a:t>Generere forslag til GUI som følge av datamodell?</a:t>
            </a:r>
          </a:p>
          <a:p>
            <a:r>
              <a:rPr lang="nb-NO" dirty="0"/>
              <a:t>Integrasjoner med Felles datakatalog</a:t>
            </a:r>
          </a:p>
          <a:p>
            <a:pPr lvl="1"/>
            <a:r>
              <a:rPr lang="nb-NO" dirty="0"/>
              <a:t>Automatisk publisering til FDK av modellene som utvikles?</a:t>
            </a:r>
          </a:p>
          <a:p>
            <a:pPr lvl="1"/>
            <a:r>
              <a:rPr lang="nb-NO" dirty="0"/>
              <a:t>Gjenbruk/koblinger mot det som allerede ligger i FDK (eks. begrepsnivået)?</a:t>
            </a:r>
          </a:p>
          <a:p>
            <a:r>
              <a:rPr lang="nb-NO" dirty="0"/>
              <a:t>Jobbe (</a:t>
            </a:r>
            <a:r>
              <a:rPr lang="nb-NO" dirty="0" err="1"/>
              <a:t>lossless</a:t>
            </a:r>
            <a:r>
              <a:rPr lang="nb-NO" dirty="0"/>
              <a:t>) med andre XSD-er enn de fra SERES?</a:t>
            </a:r>
          </a:p>
        </p:txBody>
      </p:sp>
    </p:spTree>
    <p:extLst>
      <p:ext uri="{BB962C8B-B14F-4D97-AF65-F5344CB8AC3E}">
        <p14:creationId xmlns:p14="http://schemas.microsoft.com/office/powerpoint/2010/main" val="105961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393FBF7-B6B3-4047-9116-4C81FEAC63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b-NO" dirty="0" err="1"/>
              <a:t>Tjenesteeiers</a:t>
            </a:r>
            <a:r>
              <a:rPr lang="nb-NO" dirty="0"/>
              <a:t> tiltak</a:t>
            </a:r>
          </a:p>
        </p:txBody>
      </p:sp>
    </p:spTree>
    <p:extLst>
      <p:ext uri="{BB962C8B-B14F-4D97-AF65-F5344CB8AC3E}">
        <p14:creationId xmlns:p14="http://schemas.microsoft.com/office/powerpoint/2010/main" val="3607372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05AC138-B068-42A7-8A07-FCE3C918C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Få tilganger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1EE1773-F303-46CF-A933-3683568057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err="1"/>
              <a:t>Tjenesteeiere</a:t>
            </a:r>
            <a:r>
              <a:rPr lang="nb-NO" dirty="0"/>
              <a:t> som </a:t>
            </a:r>
            <a:r>
              <a:rPr lang="nb-NO" b="1" dirty="0"/>
              <a:t>ikke </a:t>
            </a:r>
            <a:r>
              <a:rPr lang="nb-NO" dirty="0"/>
              <a:t>allerede har en organisasjon i Altinn Studio: Meld inn hvem som skal være administrator</a:t>
            </a:r>
          </a:p>
          <a:p>
            <a:r>
              <a:rPr lang="nb-NO" dirty="0"/>
              <a:t>Alle administratorer: Vent på at team er opprettet for din organisasjon, og gi tilgang til de som skal jobbe med </a:t>
            </a:r>
            <a:r>
              <a:rPr lang="nb-NO" dirty="0" err="1"/>
              <a:t>model-repoet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17616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0D0E95B-C7C1-4EDA-9314-CC5CA6ED8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Unngå at noe nyttig går tapt</a:t>
            </a:r>
          </a:p>
        </p:txBody>
      </p:sp>
      <p:graphicFrame>
        <p:nvGraphicFramePr>
          <p:cNvPr id="4" name="Plassholder for innhold 3">
            <a:extLst>
              <a:ext uri="{FF2B5EF4-FFF2-40B4-BE49-F238E27FC236}">
                <a16:creationId xmlns:a16="http://schemas.microsoft.com/office/drawing/2014/main" id="{EA49034D-6099-48DF-B887-9EF7F23888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6296545"/>
              </p:ext>
            </p:extLst>
          </p:nvPr>
        </p:nvGraphicFramePr>
        <p:xfrm>
          <a:off x="2363788" y="2454275"/>
          <a:ext cx="12295187" cy="5764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58140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6703C9B-9AA0-4E30-8C5B-51A09FC72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Bidra i test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FB5D965-9B2E-499F-AC13-6B865B1055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Om noen kan bistå oss i test – ikke minst av at output fra datamodellering i Altinn Studio fungerer i Altinn II – setter vi stor pris på det</a:t>
            </a:r>
          </a:p>
          <a:p>
            <a:r>
              <a:rPr lang="nb-NO" dirty="0"/>
              <a:t>Kontakt oss (</a:t>
            </a:r>
            <a:r>
              <a:rPr lang="nb-NO" dirty="0" err="1"/>
              <a:t>Slack</a:t>
            </a:r>
            <a:r>
              <a:rPr lang="nb-NO" dirty="0"/>
              <a:t> eller e-post) om du ønsker å bidra</a:t>
            </a:r>
          </a:p>
        </p:txBody>
      </p:sp>
    </p:spTree>
    <p:extLst>
      <p:ext uri="{BB962C8B-B14F-4D97-AF65-F5344CB8AC3E}">
        <p14:creationId xmlns:p14="http://schemas.microsoft.com/office/powerpoint/2010/main" val="3788311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2F8B84B8-6389-404F-8FFF-C3E2094E285F}"/>
              </a:ext>
            </a:extLst>
          </p:cNvPr>
          <p:cNvSpPr txBox="1"/>
          <p:nvPr/>
        </p:nvSpPr>
        <p:spPr>
          <a:xfrm>
            <a:off x="4654941" y="1048213"/>
            <a:ext cx="69445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4000" dirty="0">
                <a:solidFill>
                  <a:schemeClr val="bg1"/>
                </a:solidFill>
              </a:rPr>
              <a:t>Spørsmål eller kommentarer?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6EBBEE0C-514C-40BA-9AA6-9187C6C3DBE5}"/>
              </a:ext>
            </a:extLst>
          </p:cNvPr>
          <p:cNvSpPr txBox="1"/>
          <p:nvPr/>
        </p:nvSpPr>
        <p:spPr>
          <a:xfrm>
            <a:off x="1611352" y="2319355"/>
            <a:ext cx="6515854" cy="1137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nb-NO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https://github.com/Altinn/altinn-studio/issues/5551</a:t>
            </a:r>
          </a:p>
          <a:p>
            <a:pPr algn="r"/>
            <a:r>
              <a:rPr lang="nb-NO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lvb@digdir.no</a:t>
            </a:r>
            <a:endParaRPr lang="nb-NO" dirty="0">
              <a:solidFill>
                <a:schemeClr val="bg1"/>
              </a:solidFill>
            </a:endParaRPr>
          </a:p>
          <a:p>
            <a:pPr algn="r"/>
            <a:r>
              <a:rPr lang="nb-NO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https://altinnstudio.slack.com</a:t>
            </a:r>
            <a:r>
              <a:rPr lang="nb-NO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68429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DB99C876-CB56-4CD4-B35F-A1D1D3FBB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Agenda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9413E61B-B5EC-4C59-9FC0-E7A8C9EFB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Hva skal førsteversjonen av datamodellering i Altinn Studio kunne gjøre (og hvordan ser løsningen ut akkurat nå)?</a:t>
            </a:r>
          </a:p>
          <a:p>
            <a:r>
              <a:rPr lang="nb-NO" dirty="0"/>
              <a:t>Hvilke utvidelser ser vi på?</a:t>
            </a:r>
          </a:p>
          <a:p>
            <a:r>
              <a:rPr lang="nb-NO" dirty="0"/>
              <a:t>Hva må/bør dere som </a:t>
            </a:r>
            <a:r>
              <a:rPr lang="nb-NO" dirty="0" err="1"/>
              <a:t>tjenesteeiere</a:t>
            </a:r>
            <a:r>
              <a:rPr lang="nb-NO" dirty="0"/>
              <a:t> gjøre (og når må det gjøres)?</a:t>
            </a:r>
          </a:p>
          <a:p>
            <a:endParaRPr lang="nb-NO" dirty="0"/>
          </a:p>
          <a:p>
            <a:r>
              <a:rPr lang="nb-NO" dirty="0"/>
              <a:t>Spørsmål og kommentarer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53200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B03B080-EAE4-4F7B-8AA0-40C74B8F1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Tidslinje</a:t>
            </a:r>
          </a:p>
        </p:txBody>
      </p:sp>
      <p:graphicFrame>
        <p:nvGraphicFramePr>
          <p:cNvPr id="4" name="Plassholder for innhold 3">
            <a:extLst>
              <a:ext uri="{FF2B5EF4-FFF2-40B4-BE49-F238E27FC236}">
                <a16:creationId xmlns:a16="http://schemas.microsoft.com/office/drawing/2014/main" id="{C0E41ACC-5549-4D6F-AA6B-E5D74B797F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0695278"/>
              </p:ext>
            </p:extLst>
          </p:nvPr>
        </p:nvGraphicFramePr>
        <p:xfrm>
          <a:off x="2363788" y="2454275"/>
          <a:ext cx="12295187" cy="5764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Bildeforklaring: linje 6">
            <a:extLst>
              <a:ext uri="{FF2B5EF4-FFF2-40B4-BE49-F238E27FC236}">
                <a16:creationId xmlns:a16="http://schemas.microsoft.com/office/drawing/2014/main" id="{CDC8BED8-0DEF-451F-B6A7-BF4615B2B1A3}"/>
              </a:ext>
            </a:extLst>
          </p:cNvPr>
          <p:cNvSpPr/>
          <p:nvPr/>
        </p:nvSpPr>
        <p:spPr>
          <a:xfrm>
            <a:off x="7030995" y="2454275"/>
            <a:ext cx="2458995" cy="642552"/>
          </a:xfrm>
          <a:prstGeom prst="borderCallout1">
            <a:avLst>
              <a:gd name="adj1" fmla="val 99519"/>
              <a:gd name="adj2" fmla="val 50963"/>
              <a:gd name="adj3" fmla="val 299038"/>
              <a:gd name="adj4" fmla="val 51616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Tentativt: 10. juni</a:t>
            </a:r>
          </a:p>
        </p:txBody>
      </p:sp>
      <p:sp>
        <p:nvSpPr>
          <p:cNvPr id="8" name="Bildeforklaring: linje 7">
            <a:extLst>
              <a:ext uri="{FF2B5EF4-FFF2-40B4-BE49-F238E27FC236}">
                <a16:creationId xmlns:a16="http://schemas.microsoft.com/office/drawing/2014/main" id="{8DE176D6-ADA9-449D-86D1-2E5A1AED8F0E}"/>
              </a:ext>
            </a:extLst>
          </p:cNvPr>
          <p:cNvSpPr/>
          <p:nvPr/>
        </p:nvSpPr>
        <p:spPr>
          <a:xfrm>
            <a:off x="10964563" y="2454275"/>
            <a:ext cx="2458995" cy="642552"/>
          </a:xfrm>
          <a:prstGeom prst="borderCallout1">
            <a:avLst>
              <a:gd name="adj1" fmla="val 99519"/>
              <a:gd name="adj2" fmla="val 50963"/>
              <a:gd name="adj3" fmla="val 293269"/>
              <a:gd name="adj4" fmla="val 51616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Tentativt: 1. juli</a:t>
            </a:r>
          </a:p>
        </p:txBody>
      </p:sp>
      <p:sp>
        <p:nvSpPr>
          <p:cNvPr id="9" name="Bildeforklaring: linje 8">
            <a:extLst>
              <a:ext uri="{FF2B5EF4-FFF2-40B4-BE49-F238E27FC236}">
                <a16:creationId xmlns:a16="http://schemas.microsoft.com/office/drawing/2014/main" id="{6DFCADAC-582C-40D9-B07D-48CC1DD2F85B}"/>
              </a:ext>
            </a:extLst>
          </p:cNvPr>
          <p:cNvSpPr/>
          <p:nvPr/>
        </p:nvSpPr>
        <p:spPr>
          <a:xfrm>
            <a:off x="2830855" y="2454275"/>
            <a:ext cx="2458995" cy="642552"/>
          </a:xfrm>
          <a:prstGeom prst="borderCallout1">
            <a:avLst>
              <a:gd name="adj1" fmla="val 99519"/>
              <a:gd name="adj2" fmla="val 50963"/>
              <a:gd name="adj3" fmla="val 299038"/>
              <a:gd name="adj4" fmla="val 51616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Pågår</a:t>
            </a:r>
          </a:p>
        </p:txBody>
      </p:sp>
    </p:spTree>
    <p:extLst>
      <p:ext uri="{BB962C8B-B14F-4D97-AF65-F5344CB8AC3E}">
        <p14:creationId xmlns:p14="http://schemas.microsoft.com/office/powerpoint/2010/main" val="406888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07B276AF-F0C1-452D-83B7-4793FF88D1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Førsteversjon av datamodellering</a:t>
            </a:r>
          </a:p>
        </p:txBody>
      </p:sp>
    </p:spTree>
    <p:extLst>
      <p:ext uri="{BB962C8B-B14F-4D97-AF65-F5344CB8AC3E}">
        <p14:creationId xmlns:p14="http://schemas.microsoft.com/office/powerpoint/2010/main" val="3730806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412D895A-0BF2-47D7-939D-3DF72C4A7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Tre primærbehov</a:t>
            </a:r>
          </a:p>
        </p:txBody>
      </p:sp>
      <p:graphicFrame>
        <p:nvGraphicFramePr>
          <p:cNvPr id="5" name="Plassholder for innhold 4">
            <a:extLst>
              <a:ext uri="{FF2B5EF4-FFF2-40B4-BE49-F238E27FC236}">
                <a16:creationId xmlns:a16="http://schemas.microsoft.com/office/drawing/2014/main" id="{93DF438F-272E-4C10-82E7-D4573CAEF6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2709655"/>
              </p:ext>
            </p:extLst>
          </p:nvPr>
        </p:nvGraphicFramePr>
        <p:xfrm>
          <a:off x="2363788" y="2454275"/>
          <a:ext cx="12295187" cy="5764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25768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570DCA2-60EC-4F2C-BD08-A3700827A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Datamodellforvaltning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611CAE9-43B2-4882-8680-0E089A12EF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Hovedmål 1: Sikre at alle relevante datamodeller fra SERES blir tatt vare på før utfasing</a:t>
            </a:r>
          </a:p>
          <a:p>
            <a:r>
              <a:rPr lang="nb-NO" dirty="0"/>
              <a:t>Hovedmål 2: Sikre at riktige personer har skrivetilgang til modellene for de ulike tjenesteeierne</a:t>
            </a:r>
          </a:p>
          <a:p>
            <a:r>
              <a:rPr lang="nb-NO" b="1" dirty="0"/>
              <a:t>Tiltak:</a:t>
            </a:r>
          </a:p>
          <a:p>
            <a:pPr lvl="1"/>
            <a:r>
              <a:rPr lang="nb-NO" dirty="0"/>
              <a:t>Opprette alle </a:t>
            </a:r>
            <a:r>
              <a:rPr lang="nb-NO" dirty="0" err="1"/>
              <a:t>tjenesteeiere</a:t>
            </a:r>
            <a:r>
              <a:rPr lang="nb-NO" dirty="0"/>
              <a:t> som organisasjoner i Altinn Studio</a:t>
            </a:r>
          </a:p>
          <a:p>
            <a:pPr lvl="1"/>
            <a:r>
              <a:rPr lang="nb-NO" dirty="0"/>
              <a:t>Opprette datamodell-</a:t>
            </a:r>
            <a:r>
              <a:rPr lang="nb-NO" dirty="0" err="1"/>
              <a:t>repository</a:t>
            </a:r>
            <a:r>
              <a:rPr lang="nb-NO" dirty="0"/>
              <a:t> for alle organisasjoner</a:t>
            </a:r>
          </a:p>
          <a:p>
            <a:pPr lvl="1"/>
            <a:r>
              <a:rPr lang="nb-NO" dirty="0"/>
              <a:t>Hente ut og migrere alle Altinn 2-XSD’er som er i produksjon, og konvertere til Altinn 3-format</a:t>
            </a:r>
          </a:p>
        </p:txBody>
      </p:sp>
    </p:spTree>
    <p:extLst>
      <p:ext uri="{BB962C8B-B14F-4D97-AF65-F5344CB8AC3E}">
        <p14:creationId xmlns:p14="http://schemas.microsoft.com/office/powerpoint/2010/main" val="88669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640C242-8737-4B82-BCF8-5C7AF7C5F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Datamodellering for Altinn II og Altinn 3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BE5F3AA-5903-4F78-AB01-16C1B405AA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nb-NO" dirty="0"/>
              <a:t>Hovedmål 1: Kunne gjøre endringer på eksisterende datamodeller for bruk til tjenesteutvikling i TUL</a:t>
            </a:r>
          </a:p>
          <a:p>
            <a:r>
              <a:rPr lang="nb-NO" dirty="0"/>
              <a:t>Hovedmål 2: Kunne starte utviklingen av en ny tjeneste uten å trenge tredjepartsverktøy for datamodellering</a:t>
            </a:r>
          </a:p>
          <a:p>
            <a:r>
              <a:rPr lang="nb-NO" b="1" dirty="0"/>
              <a:t>Tiltak:</a:t>
            </a:r>
          </a:p>
          <a:p>
            <a:pPr lvl="1"/>
            <a:r>
              <a:rPr lang="nb-NO" dirty="0"/>
              <a:t>Lage ferdig datamodellerings-GUI</a:t>
            </a:r>
          </a:p>
          <a:p>
            <a:pPr lvl="2"/>
            <a:r>
              <a:rPr lang="nb-NO" dirty="0"/>
              <a:t>… med støtte for å angi </a:t>
            </a:r>
            <a:r>
              <a:rPr lang="nb-NO" dirty="0" err="1"/>
              <a:t>Seres</a:t>
            </a:r>
            <a:r>
              <a:rPr lang="nb-NO" dirty="0"/>
              <a:t>-XSD-egenskaper</a:t>
            </a:r>
          </a:p>
          <a:p>
            <a:pPr lvl="1"/>
            <a:r>
              <a:rPr lang="nb-NO" dirty="0"/>
              <a:t>Eksponere datamodellerings-GUI både i app-kontekst og på modell-</a:t>
            </a:r>
            <a:r>
              <a:rPr lang="nb-NO" dirty="0" err="1"/>
              <a:t>repo</a:t>
            </a:r>
            <a:endParaRPr lang="nb-NO" dirty="0"/>
          </a:p>
          <a:p>
            <a:pPr lvl="1"/>
            <a:r>
              <a:rPr lang="nb-NO" dirty="0"/>
              <a:t>Støtte for å laste inn og ut XSD-er som er </a:t>
            </a:r>
            <a:r>
              <a:rPr lang="nb-NO" dirty="0" err="1"/>
              <a:t>Seres</a:t>
            </a:r>
            <a:r>
              <a:rPr lang="nb-NO" dirty="0"/>
              <a:t>-kompatible</a:t>
            </a:r>
          </a:p>
        </p:txBody>
      </p:sp>
    </p:spTree>
    <p:extLst>
      <p:ext uri="{BB962C8B-B14F-4D97-AF65-F5344CB8AC3E}">
        <p14:creationId xmlns:p14="http://schemas.microsoft.com/office/powerpoint/2010/main" val="4046899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B4161-E9D8-4CBC-AACE-664B0E651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Nivåer av gjenbruk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34BD70F-D32D-4E73-8D1F-B3129ABF755A}"/>
              </a:ext>
            </a:extLst>
          </p:cNvPr>
          <p:cNvGraphicFramePr/>
          <p:nvPr/>
        </p:nvGraphicFramePr>
        <p:xfrm>
          <a:off x="3698582" y="2563856"/>
          <a:ext cx="7757440" cy="5453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ktangel: avrundede hjørner 2">
            <a:extLst>
              <a:ext uri="{FF2B5EF4-FFF2-40B4-BE49-F238E27FC236}">
                <a16:creationId xmlns:a16="http://schemas.microsoft.com/office/drawing/2014/main" id="{97B259C8-5DBF-4EC9-A4E3-40AA0ABBBF67}"/>
              </a:ext>
            </a:extLst>
          </p:cNvPr>
          <p:cNvSpPr/>
          <p:nvPr/>
        </p:nvSpPr>
        <p:spPr>
          <a:xfrm>
            <a:off x="3401122" y="5274527"/>
            <a:ext cx="8419171" cy="2854712"/>
          </a:xfrm>
          <a:custGeom>
            <a:avLst/>
            <a:gdLst>
              <a:gd name="connsiteX0" fmla="*/ 0 w 8419171"/>
              <a:gd name="connsiteY0" fmla="*/ 475795 h 2854712"/>
              <a:gd name="connsiteX1" fmla="*/ 475795 w 8419171"/>
              <a:gd name="connsiteY1" fmla="*/ 0 h 2854712"/>
              <a:gd name="connsiteX2" fmla="*/ 930639 w 8419171"/>
              <a:gd name="connsiteY2" fmla="*/ 0 h 2854712"/>
              <a:gd name="connsiteX3" fmla="*/ 1684185 w 8419171"/>
              <a:gd name="connsiteY3" fmla="*/ 0 h 2854712"/>
              <a:gd name="connsiteX4" fmla="*/ 2288381 w 8419171"/>
              <a:gd name="connsiteY4" fmla="*/ 0 h 2854712"/>
              <a:gd name="connsiteX5" fmla="*/ 2743224 w 8419171"/>
              <a:gd name="connsiteY5" fmla="*/ 0 h 2854712"/>
              <a:gd name="connsiteX6" fmla="*/ 3272744 w 8419171"/>
              <a:gd name="connsiteY6" fmla="*/ 0 h 2854712"/>
              <a:gd name="connsiteX7" fmla="*/ 4026290 w 8419171"/>
              <a:gd name="connsiteY7" fmla="*/ 0 h 2854712"/>
              <a:gd name="connsiteX8" fmla="*/ 4555810 w 8419171"/>
              <a:gd name="connsiteY8" fmla="*/ 0 h 2854712"/>
              <a:gd name="connsiteX9" fmla="*/ 5160005 w 8419171"/>
              <a:gd name="connsiteY9" fmla="*/ 0 h 2854712"/>
              <a:gd name="connsiteX10" fmla="*/ 5689524 w 8419171"/>
              <a:gd name="connsiteY10" fmla="*/ 0 h 2854712"/>
              <a:gd name="connsiteX11" fmla="*/ 6144368 w 8419171"/>
              <a:gd name="connsiteY11" fmla="*/ 0 h 2854712"/>
              <a:gd name="connsiteX12" fmla="*/ 6972590 w 8419171"/>
              <a:gd name="connsiteY12" fmla="*/ 0 h 2854712"/>
              <a:gd name="connsiteX13" fmla="*/ 7943376 w 8419171"/>
              <a:gd name="connsiteY13" fmla="*/ 0 h 2854712"/>
              <a:gd name="connsiteX14" fmla="*/ 8419171 w 8419171"/>
              <a:gd name="connsiteY14" fmla="*/ 475795 h 2854712"/>
              <a:gd name="connsiteX15" fmla="*/ 8419171 w 8419171"/>
              <a:gd name="connsiteY15" fmla="*/ 1148231 h 2854712"/>
              <a:gd name="connsiteX16" fmla="*/ 8419171 w 8419171"/>
              <a:gd name="connsiteY16" fmla="*/ 1744543 h 2854712"/>
              <a:gd name="connsiteX17" fmla="*/ 8419171 w 8419171"/>
              <a:gd name="connsiteY17" fmla="*/ 2378917 h 2854712"/>
              <a:gd name="connsiteX18" fmla="*/ 7943376 w 8419171"/>
              <a:gd name="connsiteY18" fmla="*/ 2854712 h 2854712"/>
              <a:gd name="connsiteX19" fmla="*/ 7115153 w 8419171"/>
              <a:gd name="connsiteY19" fmla="*/ 2854712 h 2854712"/>
              <a:gd name="connsiteX20" fmla="*/ 6436282 w 8419171"/>
              <a:gd name="connsiteY20" fmla="*/ 2854712 h 2854712"/>
              <a:gd name="connsiteX21" fmla="*/ 5906763 w 8419171"/>
              <a:gd name="connsiteY21" fmla="*/ 2854712 h 2854712"/>
              <a:gd name="connsiteX22" fmla="*/ 5227892 w 8419171"/>
              <a:gd name="connsiteY22" fmla="*/ 2854712 h 2854712"/>
              <a:gd name="connsiteX23" fmla="*/ 4773048 w 8419171"/>
              <a:gd name="connsiteY23" fmla="*/ 2854712 h 2854712"/>
              <a:gd name="connsiteX24" fmla="*/ 4168853 w 8419171"/>
              <a:gd name="connsiteY24" fmla="*/ 2854712 h 2854712"/>
              <a:gd name="connsiteX25" fmla="*/ 3714010 w 8419171"/>
              <a:gd name="connsiteY25" fmla="*/ 2854712 h 2854712"/>
              <a:gd name="connsiteX26" fmla="*/ 3109814 w 8419171"/>
              <a:gd name="connsiteY26" fmla="*/ 2854712 h 2854712"/>
              <a:gd name="connsiteX27" fmla="*/ 2505619 w 8419171"/>
              <a:gd name="connsiteY27" fmla="*/ 2854712 h 2854712"/>
              <a:gd name="connsiteX28" fmla="*/ 1677397 w 8419171"/>
              <a:gd name="connsiteY28" fmla="*/ 2854712 h 2854712"/>
              <a:gd name="connsiteX29" fmla="*/ 475795 w 8419171"/>
              <a:gd name="connsiteY29" fmla="*/ 2854712 h 2854712"/>
              <a:gd name="connsiteX30" fmla="*/ 0 w 8419171"/>
              <a:gd name="connsiteY30" fmla="*/ 2378917 h 2854712"/>
              <a:gd name="connsiteX31" fmla="*/ 0 w 8419171"/>
              <a:gd name="connsiteY31" fmla="*/ 1725512 h 2854712"/>
              <a:gd name="connsiteX32" fmla="*/ 0 w 8419171"/>
              <a:gd name="connsiteY32" fmla="*/ 1110169 h 2854712"/>
              <a:gd name="connsiteX33" fmla="*/ 0 w 8419171"/>
              <a:gd name="connsiteY33" fmla="*/ 475795 h 2854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419171" h="2854712" extrusionOk="0">
                <a:moveTo>
                  <a:pt x="0" y="475795"/>
                </a:moveTo>
                <a:cubicBezTo>
                  <a:pt x="36975" y="226890"/>
                  <a:pt x="169820" y="6123"/>
                  <a:pt x="475795" y="0"/>
                </a:cubicBezTo>
                <a:cubicBezTo>
                  <a:pt x="625248" y="13577"/>
                  <a:pt x="813066" y="20325"/>
                  <a:pt x="930639" y="0"/>
                </a:cubicBezTo>
                <a:cubicBezTo>
                  <a:pt x="1048212" y="-20325"/>
                  <a:pt x="1507974" y="-19940"/>
                  <a:pt x="1684185" y="0"/>
                </a:cubicBezTo>
                <a:cubicBezTo>
                  <a:pt x="1860396" y="19940"/>
                  <a:pt x="2154474" y="-1722"/>
                  <a:pt x="2288381" y="0"/>
                </a:cubicBezTo>
                <a:cubicBezTo>
                  <a:pt x="2422288" y="1722"/>
                  <a:pt x="2568625" y="-5490"/>
                  <a:pt x="2743224" y="0"/>
                </a:cubicBezTo>
                <a:cubicBezTo>
                  <a:pt x="2917823" y="5490"/>
                  <a:pt x="3056319" y="18323"/>
                  <a:pt x="3272744" y="0"/>
                </a:cubicBezTo>
                <a:cubicBezTo>
                  <a:pt x="3489169" y="-18323"/>
                  <a:pt x="3652906" y="-11854"/>
                  <a:pt x="4026290" y="0"/>
                </a:cubicBezTo>
                <a:cubicBezTo>
                  <a:pt x="4399674" y="11854"/>
                  <a:pt x="4316290" y="-25322"/>
                  <a:pt x="4555810" y="0"/>
                </a:cubicBezTo>
                <a:cubicBezTo>
                  <a:pt x="4795330" y="25322"/>
                  <a:pt x="5014957" y="25034"/>
                  <a:pt x="5160005" y="0"/>
                </a:cubicBezTo>
                <a:cubicBezTo>
                  <a:pt x="5305053" y="-25034"/>
                  <a:pt x="5496432" y="-16638"/>
                  <a:pt x="5689524" y="0"/>
                </a:cubicBezTo>
                <a:cubicBezTo>
                  <a:pt x="5882616" y="16638"/>
                  <a:pt x="5987806" y="-4266"/>
                  <a:pt x="6144368" y="0"/>
                </a:cubicBezTo>
                <a:cubicBezTo>
                  <a:pt x="6300930" y="4266"/>
                  <a:pt x="6652696" y="-27058"/>
                  <a:pt x="6972590" y="0"/>
                </a:cubicBezTo>
                <a:cubicBezTo>
                  <a:pt x="7292484" y="27058"/>
                  <a:pt x="7600755" y="6726"/>
                  <a:pt x="7943376" y="0"/>
                </a:cubicBezTo>
                <a:cubicBezTo>
                  <a:pt x="8223528" y="23003"/>
                  <a:pt x="8414759" y="178216"/>
                  <a:pt x="8419171" y="475795"/>
                </a:cubicBezTo>
                <a:cubicBezTo>
                  <a:pt x="8420888" y="691860"/>
                  <a:pt x="8438939" y="936438"/>
                  <a:pt x="8419171" y="1148231"/>
                </a:cubicBezTo>
                <a:cubicBezTo>
                  <a:pt x="8399403" y="1360024"/>
                  <a:pt x="8429864" y="1548327"/>
                  <a:pt x="8419171" y="1744543"/>
                </a:cubicBezTo>
                <a:cubicBezTo>
                  <a:pt x="8408478" y="1940759"/>
                  <a:pt x="8393771" y="2116446"/>
                  <a:pt x="8419171" y="2378917"/>
                </a:cubicBezTo>
                <a:cubicBezTo>
                  <a:pt x="8425305" y="2636585"/>
                  <a:pt x="8175698" y="2840363"/>
                  <a:pt x="7943376" y="2854712"/>
                </a:cubicBezTo>
                <a:cubicBezTo>
                  <a:pt x="7581785" y="2828349"/>
                  <a:pt x="7347521" y="2846294"/>
                  <a:pt x="7115153" y="2854712"/>
                </a:cubicBezTo>
                <a:cubicBezTo>
                  <a:pt x="6882785" y="2863130"/>
                  <a:pt x="6702596" y="2830497"/>
                  <a:pt x="6436282" y="2854712"/>
                </a:cubicBezTo>
                <a:cubicBezTo>
                  <a:pt x="6169968" y="2878927"/>
                  <a:pt x="6038043" y="2870231"/>
                  <a:pt x="5906763" y="2854712"/>
                </a:cubicBezTo>
                <a:cubicBezTo>
                  <a:pt x="5775483" y="2839193"/>
                  <a:pt x="5566343" y="2865643"/>
                  <a:pt x="5227892" y="2854712"/>
                </a:cubicBezTo>
                <a:cubicBezTo>
                  <a:pt x="4889441" y="2843781"/>
                  <a:pt x="4992080" y="2869856"/>
                  <a:pt x="4773048" y="2854712"/>
                </a:cubicBezTo>
                <a:cubicBezTo>
                  <a:pt x="4554016" y="2839568"/>
                  <a:pt x="4460648" y="2869473"/>
                  <a:pt x="4168853" y="2854712"/>
                </a:cubicBezTo>
                <a:cubicBezTo>
                  <a:pt x="3877059" y="2839951"/>
                  <a:pt x="3913847" y="2861183"/>
                  <a:pt x="3714010" y="2854712"/>
                </a:cubicBezTo>
                <a:cubicBezTo>
                  <a:pt x="3514173" y="2848241"/>
                  <a:pt x="3336293" y="2838741"/>
                  <a:pt x="3109814" y="2854712"/>
                </a:cubicBezTo>
                <a:cubicBezTo>
                  <a:pt x="2883335" y="2870683"/>
                  <a:pt x="2654372" y="2850959"/>
                  <a:pt x="2505619" y="2854712"/>
                </a:cubicBezTo>
                <a:cubicBezTo>
                  <a:pt x="2356867" y="2858465"/>
                  <a:pt x="2050043" y="2836913"/>
                  <a:pt x="1677397" y="2854712"/>
                </a:cubicBezTo>
                <a:cubicBezTo>
                  <a:pt x="1304751" y="2872511"/>
                  <a:pt x="980538" y="2863836"/>
                  <a:pt x="475795" y="2854712"/>
                </a:cubicBezTo>
                <a:cubicBezTo>
                  <a:pt x="255171" y="2824028"/>
                  <a:pt x="29503" y="2655776"/>
                  <a:pt x="0" y="2378917"/>
                </a:cubicBezTo>
                <a:cubicBezTo>
                  <a:pt x="10177" y="2056194"/>
                  <a:pt x="-10931" y="1982667"/>
                  <a:pt x="0" y="1725512"/>
                </a:cubicBezTo>
                <a:cubicBezTo>
                  <a:pt x="10931" y="1468357"/>
                  <a:pt x="27113" y="1279640"/>
                  <a:pt x="0" y="1110169"/>
                </a:cubicBezTo>
                <a:cubicBezTo>
                  <a:pt x="-27113" y="940698"/>
                  <a:pt x="-18748" y="774717"/>
                  <a:pt x="0" y="475795"/>
                </a:cubicBezTo>
                <a:close/>
              </a:path>
            </a:pathLst>
          </a:custGeom>
          <a:noFill/>
          <a:ln w="28575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3895708566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45871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393FBF7-B6B3-4047-9116-4C81FEAC63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Utvidelsesmuligheter</a:t>
            </a:r>
          </a:p>
        </p:txBody>
      </p:sp>
    </p:spTree>
    <p:extLst>
      <p:ext uri="{BB962C8B-B14F-4D97-AF65-F5344CB8AC3E}">
        <p14:creationId xmlns:p14="http://schemas.microsoft.com/office/powerpoint/2010/main" val="1043635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Digdir PPTmal">
  <a:themeElements>
    <a:clrScheme name="Digdir">
      <a:dk1>
        <a:srgbClr val="1E2B3C"/>
      </a:dk1>
      <a:lt1>
        <a:sysClr val="window" lastClr="FFFFFF"/>
      </a:lt1>
      <a:dk2>
        <a:srgbClr val="1E2B3C"/>
      </a:dk2>
      <a:lt2>
        <a:srgbClr val="E7E6E6"/>
      </a:lt2>
      <a:accent1>
        <a:srgbClr val="1E2B3C"/>
      </a:accent1>
      <a:accent2>
        <a:srgbClr val="F05F63"/>
      </a:accent2>
      <a:accent3>
        <a:srgbClr val="C2132C"/>
      </a:accent3>
      <a:accent4>
        <a:srgbClr val="E5AA20"/>
      </a:accent4>
      <a:accent5>
        <a:srgbClr val="1EACF5"/>
      </a:accent5>
      <a:accent6>
        <a:srgbClr val="0062B8"/>
      </a:accent6>
      <a:hlink>
        <a:srgbClr val="0563C1"/>
      </a:hlink>
      <a:folHlink>
        <a:srgbClr val="C2132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gdir_ppt_mal" id="{09402E70-7836-4A76-98C1-D621FB816469}" vid="{F513D9EA-257E-4DB9-BFBF-9A5262E320A6}"/>
    </a:ext>
  </a:extLst>
</a:theme>
</file>

<file path=ppt/theme/theme2.xml><?xml version="1.0" encoding="utf-8"?>
<a:theme xmlns:a="http://schemas.openxmlformats.org/drawingml/2006/main" name="Overgang Introslides - Med lyd">
  <a:themeElements>
    <a:clrScheme name="Digdir">
      <a:dk1>
        <a:srgbClr val="1E2B3C"/>
      </a:dk1>
      <a:lt1>
        <a:sysClr val="window" lastClr="FFFFFF"/>
      </a:lt1>
      <a:dk2>
        <a:srgbClr val="1E2B3C"/>
      </a:dk2>
      <a:lt2>
        <a:srgbClr val="E7E6E6"/>
      </a:lt2>
      <a:accent1>
        <a:srgbClr val="1E2B3C"/>
      </a:accent1>
      <a:accent2>
        <a:srgbClr val="F05F63"/>
      </a:accent2>
      <a:accent3>
        <a:srgbClr val="C2132C"/>
      </a:accent3>
      <a:accent4>
        <a:srgbClr val="E5AA20"/>
      </a:accent4>
      <a:accent5>
        <a:srgbClr val="1EACF5"/>
      </a:accent5>
      <a:accent6>
        <a:srgbClr val="0062B8"/>
      </a:accent6>
      <a:hlink>
        <a:srgbClr val="0563C1"/>
      </a:hlink>
      <a:folHlink>
        <a:srgbClr val="C2132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gdir_ppt_mal" id="{09402E70-7836-4A76-98C1-D621FB816469}" vid="{F8C07AF9-138E-458F-9801-2AB7D1CB6417}"/>
    </a:ext>
  </a:extLst>
</a:theme>
</file>

<file path=ppt/theme/theme3.xml><?xml version="1.0" encoding="utf-8"?>
<a:theme xmlns:a="http://schemas.openxmlformats.org/drawingml/2006/main" name="Overgang Introslides - Uten lyd">
  <a:themeElements>
    <a:clrScheme name="Digdir">
      <a:dk1>
        <a:srgbClr val="1E2B3C"/>
      </a:dk1>
      <a:lt1>
        <a:sysClr val="window" lastClr="FFFFFF"/>
      </a:lt1>
      <a:dk2>
        <a:srgbClr val="1E2B3C"/>
      </a:dk2>
      <a:lt2>
        <a:srgbClr val="E7E6E6"/>
      </a:lt2>
      <a:accent1>
        <a:srgbClr val="1E2B3C"/>
      </a:accent1>
      <a:accent2>
        <a:srgbClr val="F05F63"/>
      </a:accent2>
      <a:accent3>
        <a:srgbClr val="C2132C"/>
      </a:accent3>
      <a:accent4>
        <a:srgbClr val="E5AA20"/>
      </a:accent4>
      <a:accent5>
        <a:srgbClr val="1EACF5"/>
      </a:accent5>
      <a:accent6>
        <a:srgbClr val="0062B8"/>
      </a:accent6>
      <a:hlink>
        <a:srgbClr val="0563C1"/>
      </a:hlink>
      <a:folHlink>
        <a:srgbClr val="C2132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gdir_ppt_mal" id="{09402E70-7836-4A76-98C1-D621FB816469}" vid="{4FA7598C-311E-4D41-AEEE-A0D0A96A8C80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digdir_ppt_mal</Template>
  <TotalTime>529</TotalTime>
  <Words>585</Words>
  <Application>Microsoft Office PowerPoint</Application>
  <PresentationFormat>Egendefinert</PresentationFormat>
  <Paragraphs>77</Paragraphs>
  <Slides>16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3</vt:i4>
      </vt:variant>
      <vt:variant>
        <vt:lpstr>Lysbildetitler</vt:lpstr>
      </vt:variant>
      <vt:variant>
        <vt:i4>16</vt:i4>
      </vt:variant>
    </vt:vector>
  </HeadingPairs>
  <TitlesOfParts>
    <vt:vector size="21" baseType="lpstr">
      <vt:lpstr>Arial</vt:lpstr>
      <vt:lpstr>Calibri</vt:lpstr>
      <vt:lpstr>Digdir PPTmal</vt:lpstr>
      <vt:lpstr>Overgang Introslides - Med lyd</vt:lpstr>
      <vt:lpstr>Overgang Introslides - Uten lyd</vt:lpstr>
      <vt:lpstr>Datamodellering fra Seres til Altinn Studio</vt:lpstr>
      <vt:lpstr>Agenda</vt:lpstr>
      <vt:lpstr>Tidslinje</vt:lpstr>
      <vt:lpstr>Førsteversjon av datamodellering</vt:lpstr>
      <vt:lpstr>Tre primærbehov</vt:lpstr>
      <vt:lpstr>Datamodellforvaltning</vt:lpstr>
      <vt:lpstr>Datamodellering for Altinn II og Altinn 3</vt:lpstr>
      <vt:lpstr>Nivåer av gjenbruk</vt:lpstr>
      <vt:lpstr>Utvidelsesmuligheter</vt:lpstr>
      <vt:lpstr>Hva er neste steg</vt:lpstr>
      <vt:lpstr>… og på lengre sikt</vt:lpstr>
      <vt:lpstr>Tjenesteeiers tiltak</vt:lpstr>
      <vt:lpstr>Få tilganger</vt:lpstr>
      <vt:lpstr>Unngå at noe nyttig går tapt</vt:lpstr>
      <vt:lpstr>Bidra i test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Datamodellering i Altinn Studio</dc:title>
  <dc:creator>Bachmann, Lars Vegard</dc:creator>
  <cp:lastModifiedBy>Bachmann, Lars Vegard</cp:lastModifiedBy>
  <cp:revision>9</cp:revision>
  <dcterms:created xsi:type="dcterms:W3CDTF">2021-02-24T08:29:15Z</dcterms:created>
  <dcterms:modified xsi:type="dcterms:W3CDTF">2021-05-19T11:27:14Z</dcterms:modified>
</cp:coreProperties>
</file>